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3" r:id="rId3"/>
    <p:sldId id="257" r:id="rId4"/>
    <p:sldId id="264" r:id="rId5"/>
    <p:sldId id="258" r:id="rId6"/>
    <p:sldId id="259" r:id="rId7"/>
    <p:sldId id="260" r:id="rId8"/>
    <p:sldId id="261" r:id="rId9"/>
    <p:sldId id="265"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1" autoAdjust="0"/>
    <p:restoredTop sz="94660"/>
  </p:normalViewPr>
  <p:slideViewPr>
    <p:cSldViewPr snapToGrid="0">
      <p:cViewPr varScale="1">
        <p:scale>
          <a:sx n="90" d="100"/>
          <a:sy n="90" d="100"/>
        </p:scale>
        <p:origin x="-132" y="-25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2931985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2193780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6C9AE3A-88A5-4226-99E2-7F5FF24C085B}" type="slidenum">
              <a:rPr lang="pl-PL" smtClean="0"/>
              <a:pPr/>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699198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2232545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6C9AE3A-88A5-4226-99E2-7F5FF24C085B}" type="slidenum">
              <a:rPr lang="pl-PL" smtClean="0"/>
              <a:pPr/>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732222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4171116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4189402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3962616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627893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46735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2780590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2244856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3113007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2333797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301155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79A1345-A4B8-4A7E-8206-63F94FE95597}" type="datetimeFigureOut">
              <a:rPr lang="pl-PL" smtClean="0"/>
              <a:pPr/>
              <a:t>2020-03-25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2830644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79A1345-A4B8-4A7E-8206-63F94FE95597}" type="datetimeFigureOut">
              <a:rPr lang="pl-PL" smtClean="0"/>
              <a:pPr/>
              <a:t>2020-03-25</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6C9AE3A-88A5-4226-99E2-7F5FF24C085B}" type="slidenum">
              <a:rPr lang="pl-PL" smtClean="0"/>
              <a:pPr/>
              <a:t>‹#›</a:t>
            </a:fld>
            <a:endParaRPr lang="pl-PL"/>
          </a:p>
        </p:txBody>
      </p:sp>
    </p:spTree>
    <p:extLst>
      <p:ext uri="{BB962C8B-B14F-4D97-AF65-F5344CB8AC3E}">
        <p14:creationId xmlns:p14="http://schemas.microsoft.com/office/powerpoint/2010/main" xmlns="" val="34929595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361728E-FF19-43D0-B211-C6D2578FFFCA}"/>
              </a:ext>
            </a:extLst>
          </p:cNvPr>
          <p:cNvSpPr>
            <a:spLocks noGrp="1"/>
          </p:cNvSpPr>
          <p:nvPr>
            <p:ph type="ctrTitle"/>
          </p:nvPr>
        </p:nvSpPr>
        <p:spPr/>
        <p:txBody>
          <a:bodyPr/>
          <a:lstStyle/>
          <a:p>
            <a:r>
              <a:rPr lang="pl-PL" dirty="0"/>
              <a:t>Religia </a:t>
            </a:r>
            <a:r>
              <a:rPr lang="pl-PL" dirty="0" err="1"/>
              <a:t>kl.IV</a:t>
            </a:r>
            <a:endParaRPr lang="pl-PL" dirty="0"/>
          </a:p>
        </p:txBody>
      </p:sp>
      <p:sp>
        <p:nvSpPr>
          <p:cNvPr id="3" name="Podtytuł 2">
            <a:extLst>
              <a:ext uri="{FF2B5EF4-FFF2-40B4-BE49-F238E27FC236}">
                <a16:creationId xmlns:a16="http://schemas.microsoft.com/office/drawing/2014/main" xmlns="" id="{3150DD67-7FDC-4969-A722-1D6F4E040CB0}"/>
              </a:ext>
            </a:extLst>
          </p:cNvPr>
          <p:cNvSpPr>
            <a:spLocks noGrp="1"/>
          </p:cNvSpPr>
          <p:nvPr>
            <p:ph type="subTitle" idx="1"/>
          </p:nvPr>
        </p:nvSpPr>
        <p:spPr/>
        <p:txBody>
          <a:bodyPr>
            <a:noAutofit/>
          </a:bodyPr>
          <a:lstStyle/>
          <a:p>
            <a:r>
              <a:rPr lang="pl-PL" sz="1400" b="1" dirty="0">
                <a:solidFill>
                  <a:schemeClr val="accent5">
                    <a:lumMod val="75000"/>
                  </a:schemeClr>
                </a:solidFill>
              </a:rPr>
              <a:t>Katecheza 41, Temat: Powołanie Mojżesza. 24.03.2020 r.</a:t>
            </a:r>
          </a:p>
          <a:p>
            <a:r>
              <a:rPr lang="pl-PL" sz="1400" b="1" u="sng" dirty="0"/>
              <a:t>Cele katechetyczne</a:t>
            </a:r>
            <a:r>
              <a:rPr lang="pl-PL" sz="1400" b="1" dirty="0"/>
              <a:t>: Ukazanie wieczności Boga. Przedstawienie uczniom znaczenia Bożego Imienia. Kształtowanie postawy odpowiedzialności w realizowaniu obowiązków. </a:t>
            </a:r>
          </a:p>
          <a:p>
            <a:r>
              <a:rPr lang="pl-PL" sz="1400" b="1" u="sng" dirty="0"/>
              <a:t>Przewidywane osiągnięcia ucznia: </a:t>
            </a:r>
            <a:r>
              <a:rPr lang="pl-PL" sz="1400" b="1" dirty="0"/>
              <a:t> potrafi opowiedzieć swoimi słowami powołanie Mojżesza, wie, jak brzmi Imię Boga, potrafi wyjaśnić znaczenie Bożego Imienia, potrafi wymienić swoje obowiązki, wie, jak należy wypełniać powierzone sobie obowiązki</a:t>
            </a:r>
          </a:p>
          <a:p>
            <a:r>
              <a:rPr lang="pl-PL" sz="1400" b="1" dirty="0"/>
              <a:t>.</a:t>
            </a:r>
          </a:p>
          <a:p>
            <a:endParaRPr lang="pl-PL" sz="1400" b="1" dirty="0"/>
          </a:p>
          <a:p>
            <a:r>
              <a:rPr lang="pl-PL" sz="1400" b="1" dirty="0"/>
              <a:t/>
            </a:r>
            <a:br>
              <a:rPr lang="pl-PL" sz="1400" b="1" dirty="0"/>
            </a:br>
            <a:endParaRPr lang="pl-PL" sz="1400" b="1" dirty="0"/>
          </a:p>
        </p:txBody>
      </p:sp>
    </p:spTree>
    <p:extLst>
      <p:ext uri="{BB962C8B-B14F-4D97-AF65-F5344CB8AC3E}">
        <p14:creationId xmlns:p14="http://schemas.microsoft.com/office/powerpoint/2010/main" xmlns="" val="4190146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AA81497-AD8F-4BAB-A289-1DC21756F1D7}"/>
              </a:ext>
            </a:extLst>
          </p:cNvPr>
          <p:cNvSpPr>
            <a:spLocks noGrp="1"/>
          </p:cNvSpPr>
          <p:nvPr>
            <p:ph type="title"/>
          </p:nvPr>
        </p:nvSpPr>
        <p:spPr/>
        <p:txBody>
          <a:bodyPr/>
          <a:lstStyle/>
          <a:p>
            <a:r>
              <a:rPr lang="pl-PL" dirty="0"/>
              <a:t>ZADANIA DLA CIEBIE </a:t>
            </a:r>
            <a:r>
              <a:rPr lang="pl-PL" dirty="0">
                <a:sym typeface="Wingdings" panose="05000000000000000000" pitchFamily="2" charset="2"/>
              </a:rPr>
              <a:t></a:t>
            </a:r>
            <a:endParaRPr lang="pl-PL" dirty="0"/>
          </a:p>
        </p:txBody>
      </p:sp>
      <p:sp>
        <p:nvSpPr>
          <p:cNvPr id="3" name="Symbol zastępczy zawartości 2">
            <a:extLst>
              <a:ext uri="{FF2B5EF4-FFF2-40B4-BE49-F238E27FC236}">
                <a16:creationId xmlns:a16="http://schemas.microsoft.com/office/drawing/2014/main" xmlns="" id="{F5DC6F05-48EA-4F1F-B608-425AEF5ABEFF}"/>
              </a:ext>
            </a:extLst>
          </p:cNvPr>
          <p:cNvSpPr>
            <a:spLocks noGrp="1"/>
          </p:cNvSpPr>
          <p:nvPr>
            <p:ph idx="1"/>
          </p:nvPr>
        </p:nvSpPr>
        <p:spPr/>
        <p:txBody>
          <a:bodyPr>
            <a:normAutofit fontScale="92500" lnSpcReduction="10000"/>
          </a:bodyPr>
          <a:lstStyle/>
          <a:p>
            <a:r>
              <a:rPr lang="pl-PL" dirty="0"/>
              <a:t>Odpowiedz na pytania:</a:t>
            </a:r>
          </a:p>
          <a:p>
            <a:r>
              <a:rPr lang="pl-PL" dirty="0"/>
              <a:t>- jak brzmi Imię Boga, które poznał Mojżesz?</a:t>
            </a:r>
          </a:p>
          <a:p>
            <a:r>
              <a:rPr lang="pl-PL" dirty="0"/>
              <a:t>- dlaczego córka faraona nadała odnalezionemu chłopcu imię Mojżesz? </a:t>
            </a:r>
            <a:br>
              <a:rPr lang="pl-PL" dirty="0"/>
            </a:br>
            <a:r>
              <a:rPr lang="pl-PL" dirty="0"/>
              <a:t>(Wj,2, 10)</a:t>
            </a:r>
          </a:p>
          <a:p>
            <a:r>
              <a:rPr lang="pl-PL" dirty="0"/>
              <a:t>- napisz przykazanie, które zobowiązuje nas do wypowiadania Imienia Bożego ze czcią </a:t>
            </a:r>
          </a:p>
          <a:p>
            <a:pPr lvl="0">
              <a:buClr>
                <a:srgbClr val="90C226"/>
              </a:buClr>
            </a:pPr>
            <a:r>
              <a:rPr lang="pl-PL" dirty="0"/>
              <a:t>- wykonaj w zeszycie ilustrację przedstawiającą fragment historii Mojżesza.</a:t>
            </a:r>
          </a:p>
          <a:p>
            <a:pPr lvl="0">
              <a:buClr>
                <a:srgbClr val="90C226"/>
              </a:buClr>
            </a:pPr>
            <a:endParaRPr lang="pl-PL" dirty="0">
              <a:solidFill>
                <a:prstClr val="black">
                  <a:lumMod val="75000"/>
                  <a:lumOff val="25000"/>
                </a:prstClr>
              </a:solidFill>
              <a:sym typeface="Wingdings" panose="05000000000000000000" pitchFamily="2" charset="2"/>
            </a:endParaRPr>
          </a:p>
          <a:p>
            <a:pPr lvl="0">
              <a:buClr>
                <a:srgbClr val="90C226"/>
              </a:buClr>
            </a:pPr>
            <a:r>
              <a:rPr lang="pl-PL" dirty="0">
                <a:solidFill>
                  <a:prstClr val="black">
                    <a:lumMod val="75000"/>
                    <a:lumOff val="25000"/>
                  </a:prstClr>
                </a:solidFill>
                <a:sym typeface="Wingdings" panose="05000000000000000000" pitchFamily="2" charset="2"/>
              </a:rPr>
              <a:t> Zeszyty sprawdzę po powrocie do szkoły. Uczcie się, proszę zadanych modlitw.</a:t>
            </a:r>
          </a:p>
          <a:p>
            <a:endParaRPr lang="pl-PL" dirty="0"/>
          </a:p>
          <a:p>
            <a:r>
              <a:rPr lang="pl-PL" dirty="0"/>
              <a:t>Z Panem Bogiem </a:t>
            </a:r>
            <a:r>
              <a:rPr lang="pl-PL" dirty="0">
                <a:sym typeface="Wingdings" panose="05000000000000000000" pitchFamily="2" charset="2"/>
              </a:rPr>
              <a:t>. </a:t>
            </a:r>
            <a:r>
              <a:rPr lang="pl-PL" dirty="0"/>
              <a:t>Pozdrawiam Was – pani Gabrysia.  </a:t>
            </a:r>
          </a:p>
        </p:txBody>
      </p:sp>
    </p:spTree>
    <p:extLst>
      <p:ext uri="{BB962C8B-B14F-4D97-AF65-F5344CB8AC3E}">
        <p14:creationId xmlns:p14="http://schemas.microsoft.com/office/powerpoint/2010/main" xmlns="" val="3205536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423F778-DE6A-402C-AD1D-436437FF0A23}"/>
              </a:ext>
            </a:extLst>
          </p:cNvPr>
          <p:cNvSpPr>
            <a:spLocks noGrp="1"/>
          </p:cNvSpPr>
          <p:nvPr>
            <p:ph type="title"/>
          </p:nvPr>
        </p:nvSpPr>
        <p:spPr/>
        <p:txBody>
          <a:bodyPr/>
          <a:lstStyle/>
          <a:p>
            <a:r>
              <a:rPr lang="pl-PL" dirty="0"/>
              <a:t>Modlitwa na początek katechezy</a:t>
            </a:r>
          </a:p>
        </p:txBody>
      </p:sp>
      <p:sp>
        <p:nvSpPr>
          <p:cNvPr id="3" name="Symbol zastępczy zawartości 2">
            <a:extLst>
              <a:ext uri="{FF2B5EF4-FFF2-40B4-BE49-F238E27FC236}">
                <a16:creationId xmlns:a16="http://schemas.microsoft.com/office/drawing/2014/main" xmlns="" id="{163A97C6-72E4-494A-BD9D-13D6462D5AFE}"/>
              </a:ext>
            </a:extLst>
          </p:cNvPr>
          <p:cNvSpPr>
            <a:spLocks noGrp="1"/>
          </p:cNvSpPr>
          <p:nvPr>
            <p:ph idx="1"/>
          </p:nvPr>
        </p:nvSpPr>
        <p:spPr/>
        <p:txBody>
          <a:bodyPr/>
          <a:lstStyle/>
          <a:p>
            <a:endParaRPr lang="pl-PL" dirty="0"/>
          </a:p>
          <a:p>
            <a:r>
              <a:rPr lang="pl-PL" dirty="0"/>
              <a:t>W tym trudnym dla nas wszystkich czasie zachęcam Was do podjęcia modlitwy w intencji chorych, służby zdrowia oraz tych wszystkich, którzy dążą do zatrzymania rozprzestrzeniania się </a:t>
            </a:r>
            <a:r>
              <a:rPr lang="pl-PL" dirty="0" err="1"/>
              <a:t>koronawirusa</a:t>
            </a:r>
            <a:r>
              <a:rPr lang="pl-PL" dirty="0"/>
              <a:t> </a:t>
            </a:r>
          </a:p>
          <a:p>
            <a:r>
              <a:rPr lang="pl-PL" dirty="0"/>
              <a:t>Módlmy się: </a:t>
            </a:r>
            <a:r>
              <a:rPr lang="pl-PL" dirty="0">
                <a:solidFill>
                  <a:schemeClr val="accent5">
                    <a:lumMod val="75000"/>
                  </a:schemeClr>
                </a:solidFill>
              </a:rPr>
              <a:t>Ojcze nasz, Zdrowaś Maryjo, Duchu Święty, Aniele Boży oraz Któryś za nas cierpiał rany, Jezu Chryste zmiłuj się nad nami. </a:t>
            </a:r>
          </a:p>
          <a:p>
            <a:r>
              <a:rPr lang="pl-PL" dirty="0"/>
              <a:t>Na cześć Pana Jezusa zaśpiewajmy 3 razy piosenkę „Uwielbiajmy Jezusa, bo kocha nas jak nikt…….”  </a:t>
            </a:r>
          </a:p>
        </p:txBody>
      </p:sp>
    </p:spTree>
    <p:extLst>
      <p:ext uri="{BB962C8B-B14F-4D97-AF65-F5344CB8AC3E}">
        <p14:creationId xmlns:p14="http://schemas.microsoft.com/office/powerpoint/2010/main" xmlns="" val="74359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xmlns="" id="{AC962661-5298-486B-9013-B76FDE3A9909}"/>
              </a:ext>
            </a:extLst>
          </p:cNvPr>
          <p:cNvSpPr>
            <a:spLocks noGrp="1"/>
          </p:cNvSpPr>
          <p:nvPr>
            <p:ph type="title"/>
          </p:nvPr>
        </p:nvSpPr>
        <p:spPr>
          <a:xfrm>
            <a:off x="1333502" y="609600"/>
            <a:ext cx="8596668" cy="1320800"/>
          </a:xfrm>
        </p:spPr>
        <p:txBody>
          <a:bodyPr>
            <a:normAutofit/>
          </a:bodyPr>
          <a:lstStyle/>
          <a:p>
            <a:r>
              <a:rPr lang="pl-PL" dirty="0"/>
              <a:t>Historia Mojżesza </a:t>
            </a:r>
          </a:p>
        </p:txBody>
      </p:sp>
      <p:sp>
        <p:nvSpPr>
          <p:cNvPr id="17"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ymbol zastępczy zawartości 2">
            <a:extLst>
              <a:ext uri="{FF2B5EF4-FFF2-40B4-BE49-F238E27FC236}">
                <a16:creationId xmlns:a16="http://schemas.microsoft.com/office/drawing/2014/main" xmlns="" id="{DB7F6124-9D7B-41E1-A959-433FCD4025C6}"/>
              </a:ext>
            </a:extLst>
          </p:cNvPr>
          <p:cNvSpPr>
            <a:spLocks noGrp="1"/>
          </p:cNvSpPr>
          <p:nvPr>
            <p:ph idx="1"/>
          </p:nvPr>
        </p:nvSpPr>
        <p:spPr>
          <a:xfrm>
            <a:off x="1333502" y="2160589"/>
            <a:ext cx="8596668" cy="3880773"/>
          </a:xfrm>
        </p:spPr>
        <p:txBody>
          <a:bodyPr>
            <a:noAutofit/>
          </a:bodyPr>
          <a:lstStyle/>
          <a:p>
            <a:pPr>
              <a:lnSpc>
                <a:spcPct val="90000"/>
              </a:lnSpc>
            </a:pPr>
            <a:r>
              <a:rPr lang="pl-PL" sz="1600" dirty="0"/>
              <a:t>Podręcznik s. 86-88</a:t>
            </a:r>
          </a:p>
          <a:p>
            <a:pPr>
              <a:lnSpc>
                <a:spcPct val="90000"/>
              </a:lnSpc>
            </a:pPr>
            <a:r>
              <a:rPr lang="pl-PL" sz="1600" dirty="0"/>
              <a:t>Mojżesz jest postacią biblijną. Był narodowości żydowskiej. Według Biblii żył 120 lat. Syn </a:t>
            </a:r>
            <a:r>
              <a:rPr lang="pl-PL" sz="1600" dirty="0" err="1"/>
              <a:t>Amrama</a:t>
            </a:r>
            <a:r>
              <a:rPr lang="pl-PL" sz="1600" dirty="0"/>
              <a:t> i </a:t>
            </a:r>
            <a:r>
              <a:rPr lang="pl-PL" sz="1600" dirty="0" err="1"/>
              <a:t>Jokebed</a:t>
            </a:r>
            <a:r>
              <a:rPr lang="pl-PL" sz="1600" dirty="0"/>
              <a:t>. Był bratem Aarona i Miriam. Ożenił się z </a:t>
            </a:r>
            <a:r>
              <a:rPr lang="pl-PL" sz="1600" dirty="0" err="1"/>
              <a:t>Seforą</a:t>
            </a:r>
            <a:r>
              <a:rPr lang="pl-PL" sz="1600" dirty="0"/>
              <a:t>.</a:t>
            </a:r>
          </a:p>
          <a:p>
            <a:pPr>
              <a:lnSpc>
                <a:spcPct val="90000"/>
              </a:lnSpc>
            </a:pPr>
            <a:endParaRPr lang="pl-PL" sz="1600" dirty="0"/>
          </a:p>
          <a:p>
            <a:pPr>
              <a:lnSpc>
                <a:spcPct val="90000"/>
              </a:lnSpc>
            </a:pPr>
            <a:r>
              <a:rPr lang="pl-PL" sz="1600" dirty="0"/>
              <a:t>Przed jego przyjściem na świat faraon Egiptu rozkazał mordowania nowonarodzonych chłopców żydowskich, aby zmniejszyć populację Izraelitów. Tymczasem matka Mojżesza włożywszy Go do małego koszyka puściła z nurtem rzeki [ Nilu ], ratując tym samym jego życie. Po pewnym czasie został on wyciągnięty z rzeki przez córkę faraona. Mieszkał i wychowywał się na dworze faraona jako Egipcjanin, jednak w młodym wieku będąc świadkiem przemocy wobec Hebrajczyka zabił prześladowcę. Gdy zabójstwo wyszło na jaw uciekł on z Egiptu i ukrył się w kraju </a:t>
            </a:r>
            <a:r>
              <a:rPr lang="pl-PL" sz="1600" dirty="0" err="1"/>
              <a:t>Madianitów</a:t>
            </a:r>
            <a:r>
              <a:rPr lang="pl-PL" sz="1600" dirty="0"/>
              <a:t>. Tam pomagając człowiekowi o imieniu </a:t>
            </a:r>
            <a:r>
              <a:rPr lang="pl-PL" sz="1600" dirty="0" err="1"/>
              <a:t>Jetro</a:t>
            </a:r>
            <a:r>
              <a:rPr lang="pl-PL" sz="1600" dirty="0"/>
              <a:t>, poślubił niebawem jego córkę </a:t>
            </a:r>
            <a:r>
              <a:rPr lang="pl-PL" sz="1600" dirty="0" err="1"/>
              <a:t>Seforę</a:t>
            </a:r>
            <a:r>
              <a:rPr lang="pl-PL" sz="1600" dirty="0"/>
              <a:t>. W tym samym czasie szukając jednej owieczki w pobliżu Bożej góry </a:t>
            </a:r>
            <a:r>
              <a:rPr lang="pl-PL" sz="1600" dirty="0" err="1"/>
              <a:t>Horeb</a:t>
            </a:r>
            <a:r>
              <a:rPr lang="pl-PL" sz="1600" dirty="0"/>
              <a:t>, Mojżeszowi ukazał się Bóg pod postacią płonącego krzaka. Bóg nakazał Mojżeszowi zdjąć sandały, bo miejsce, na którym stał było święte. Pan powiedział do niego: „Idź przeto teraz, oto posyłam cię do faraona i wyprowadź mój lud, Izraelitów, z Egiptu” (Wj,3,10) </a:t>
            </a:r>
          </a:p>
        </p:txBody>
      </p:sp>
      <p:sp>
        <p:nvSpPr>
          <p:cNvPr id="18"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xmlns="" val="114432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837CC95-0C9E-49FB-A516-903A6446A3D8}"/>
              </a:ext>
            </a:extLst>
          </p:cNvPr>
          <p:cNvSpPr>
            <a:spLocks noGrp="1"/>
          </p:cNvSpPr>
          <p:nvPr>
            <p:ph type="title"/>
          </p:nvPr>
        </p:nvSpPr>
        <p:spPr/>
        <p:txBody>
          <a:bodyPr/>
          <a:lstStyle/>
          <a:p>
            <a:r>
              <a:rPr lang="pl-PL" dirty="0"/>
              <a:t>Bóg o imieniu </a:t>
            </a:r>
            <a:r>
              <a:rPr lang="pl-PL" dirty="0" err="1"/>
              <a:t>Jahwe</a:t>
            </a:r>
            <a:endParaRPr lang="pl-PL" dirty="0"/>
          </a:p>
        </p:txBody>
      </p:sp>
      <p:sp>
        <p:nvSpPr>
          <p:cNvPr id="3" name="Symbol zastępczy zawartości 2">
            <a:extLst>
              <a:ext uri="{FF2B5EF4-FFF2-40B4-BE49-F238E27FC236}">
                <a16:creationId xmlns:a16="http://schemas.microsoft.com/office/drawing/2014/main" xmlns="" id="{3F500036-D634-46E9-A4BD-FB30FDDADBAC}"/>
              </a:ext>
            </a:extLst>
          </p:cNvPr>
          <p:cNvSpPr>
            <a:spLocks noGrp="1"/>
          </p:cNvSpPr>
          <p:nvPr>
            <p:ph idx="1"/>
          </p:nvPr>
        </p:nvSpPr>
        <p:spPr/>
        <p:txBody>
          <a:bodyPr/>
          <a:lstStyle/>
          <a:p>
            <a:r>
              <a:rPr lang="pl-PL" dirty="0"/>
              <a:t>Bóg ten o imieniu </a:t>
            </a:r>
            <a:r>
              <a:rPr lang="pl-PL" dirty="0" err="1"/>
              <a:t>Jahwe</a:t>
            </a:r>
            <a:r>
              <a:rPr lang="pl-PL" dirty="0"/>
              <a:t> [ Jestem, który jestem ] nakazał mu wyprowadzić lud izraelski z Egiptu i osiedlić go w Ziemi Obiecanej, Kanaan. Mojżesz bał się wypełnić polecone mu zadanie, ale Bóg zapewnił go, że cały czas będzie przy nim: „Mojżesz zaś rzekł Bogu: „Oto pójdę do Izraelitów i powiem im: Bóg ojców naszych posłał mnie do was. Lecz gdy oni mnie zapytają, jakie jest Jego imię, to cóż im mam powiedzieć?» Odpowiedział Bóg Mojżeszowi: «JESTEM, KTÓRY JESTEM». I dodał: «Tak powiesz synom Izraela: JESTEM posłał mnie do was». Mówił dalej Bóg do Mojżesza: «Tak powiesz Izraelitom: "JESTEM, Bóg ojców waszych, Bóg Abrahama, Bóg Izaaka i Bóg Jakuba posłał mnie do was. To jest imię moje na wieki i to jest moje zawołanie na najdalsze pokolenia”. (</a:t>
            </a:r>
            <a:r>
              <a:rPr lang="pl-PL" dirty="0" err="1"/>
              <a:t>Wj</a:t>
            </a:r>
            <a:r>
              <a:rPr lang="pl-PL" dirty="0"/>
              <a:t> 3,13-15)</a:t>
            </a:r>
          </a:p>
          <a:p>
            <a:r>
              <a:rPr lang="pl-PL" dirty="0"/>
              <a:t>Imię Boże wskazuje na wieczność Boga, który zawsze był, jest i będzie. Oznacza, że Pan Bóg jest obecny i działa z miłością w historii ludzkości.</a:t>
            </a:r>
          </a:p>
          <a:p>
            <a:endParaRPr lang="pl-PL" dirty="0"/>
          </a:p>
        </p:txBody>
      </p:sp>
    </p:spTree>
    <p:extLst>
      <p:ext uri="{BB962C8B-B14F-4D97-AF65-F5344CB8AC3E}">
        <p14:creationId xmlns:p14="http://schemas.microsoft.com/office/powerpoint/2010/main" xmlns="" val="2126521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0525643-39DA-4755-80E0-DD81D3905905}"/>
              </a:ext>
            </a:extLst>
          </p:cNvPr>
          <p:cNvSpPr>
            <a:spLocks noGrp="1"/>
          </p:cNvSpPr>
          <p:nvPr>
            <p:ph type="title"/>
          </p:nvPr>
        </p:nvSpPr>
        <p:spPr/>
        <p:txBody>
          <a:bodyPr>
            <a:normAutofit fontScale="90000"/>
          </a:bodyPr>
          <a:lstStyle/>
          <a:p>
            <a:r>
              <a:rPr lang="pl-PL" dirty="0"/>
              <a:t>JESTEM,KTÓRY JESTEM- daję się Wam poznać, działam w Waszym życiu i kocham Was.</a:t>
            </a:r>
          </a:p>
        </p:txBody>
      </p:sp>
      <p:sp>
        <p:nvSpPr>
          <p:cNvPr id="3" name="Symbol zastępczy zawartości 2">
            <a:extLst>
              <a:ext uri="{FF2B5EF4-FFF2-40B4-BE49-F238E27FC236}">
                <a16:creationId xmlns:a16="http://schemas.microsoft.com/office/drawing/2014/main" xmlns="" id="{24E4FEC0-3B4E-48EE-A84B-95E333D09347}"/>
              </a:ext>
            </a:extLst>
          </p:cNvPr>
          <p:cNvSpPr>
            <a:spLocks noGrp="1"/>
          </p:cNvSpPr>
          <p:nvPr>
            <p:ph idx="1"/>
          </p:nvPr>
        </p:nvSpPr>
        <p:spPr/>
        <p:txBody>
          <a:bodyPr/>
          <a:lstStyle/>
          <a:p>
            <a:r>
              <a:rPr lang="pl-PL" dirty="0"/>
              <a:t>Bóg działa także w naszym życiu, ponieważ pragnie naszego dobra. Daje nam poznać swoją miłość poprzez to, co dla nas czyni oraz wspomaga nas łaską Bożą, którą otrzymujemy przystępując do sakramentów świętych. Pan Bóg pragnie także posługiwać się nami, podobnie jak posłużył się Mojżeszem. Każdemu z nas wyznacza zadania, które mamy dobrze wypełnić w zależności od wieku i zdolności. Będąc dziećmi powinniśmy pilnie uczyć się w szkole, aby rozwijać swoje zdolności, talenty i umiejętności. Naszym obowiązkiem, zgodnie z przykazaniem miłości, jest też pomaganie bliźnim.</a:t>
            </a:r>
          </a:p>
          <a:p>
            <a:r>
              <a:rPr lang="pl-PL" u="sng" dirty="0"/>
              <a:t> Kierując się miłością i wypełniając sumiennie swoje obowiązki, każdego dnia oddajemy cześć Bożemu Imieniu.</a:t>
            </a:r>
          </a:p>
        </p:txBody>
      </p:sp>
    </p:spTree>
    <p:extLst>
      <p:ext uri="{BB962C8B-B14F-4D97-AF65-F5344CB8AC3E}">
        <p14:creationId xmlns:p14="http://schemas.microsoft.com/office/powerpoint/2010/main" xmlns="" val="3150077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8C9B83F-64CD-41C1-925F-A08801FFD0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xmlns="" id="{E1655065-0BD7-4422-BEC0-4401E998090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xmlns="" id="{4DDD90AC-ABEC-4A76-9C9C-AD0A5F8FC7F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xmlns="" id="{21A8AFEF-EC50-4C0B-9C64-814B76C820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xmlns="" id="{CAFAA800-E117-4357-84E4-56B63EA03E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xmlns="" id="{8DDFC9F4-3B45-402D-8AD7-60B3F08ED7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xmlns="" id="{F26A0854-FBE4-4587-B349-06BE192BD7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xmlns="" id="{54A9C4C6-FF7D-470E-BFCA-CE4F60A1F0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xmlns="" id="{B1721EA8-4871-45D4-B78F-AE805A3004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E5763971-E3A3-45C6-9BA8-2E032C7A55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xmlns="" id="{32752E94-0E01-4AF5-A43A-F2FAD8737C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ytuł 1">
            <a:extLst>
              <a:ext uri="{FF2B5EF4-FFF2-40B4-BE49-F238E27FC236}">
                <a16:creationId xmlns:a16="http://schemas.microsoft.com/office/drawing/2014/main" xmlns="" id="{751ED273-15C7-4C70-B585-A707A12C801D}"/>
              </a:ext>
            </a:extLst>
          </p:cNvPr>
          <p:cNvSpPr>
            <a:spLocks noGrp="1"/>
          </p:cNvSpPr>
          <p:nvPr>
            <p:ph type="title"/>
          </p:nvPr>
        </p:nvSpPr>
        <p:spPr>
          <a:xfrm>
            <a:off x="985969" y="4473227"/>
            <a:ext cx="8288032" cy="1096648"/>
          </a:xfrm>
        </p:spPr>
        <p:txBody>
          <a:bodyPr vert="horz" lIns="91440" tIns="45720" rIns="91440" bIns="45720" rtlCol="0" anchor="b">
            <a:normAutofit/>
          </a:bodyPr>
          <a:lstStyle/>
          <a:p>
            <a:r>
              <a:rPr lang="en-US" sz="4400"/>
              <a:t>Mojżesz – „wyciągnięty z wody”</a:t>
            </a:r>
          </a:p>
        </p:txBody>
      </p:sp>
      <p:pic>
        <p:nvPicPr>
          <p:cNvPr id="5" name="Symbol zastępczy zawartości 4">
            <a:extLst>
              <a:ext uri="{FF2B5EF4-FFF2-40B4-BE49-F238E27FC236}">
                <a16:creationId xmlns:a16="http://schemas.microsoft.com/office/drawing/2014/main" xmlns="" id="{21324A1C-10FE-4CD3-ACD3-622A17F7C026}"/>
              </a:ext>
            </a:extLst>
          </p:cNvPr>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t="176" r="-2" b="21638"/>
          <a:stretch/>
        </p:blipFill>
        <p:spPr>
          <a:xfrm>
            <a:off x="677334" y="468621"/>
            <a:ext cx="8274669" cy="3635025"/>
          </a:xfrm>
          <a:custGeom>
            <a:avLst/>
            <a:gdLst/>
            <a:ahLst/>
            <a:cxnLst/>
            <a:rect l="l" t="t" r="r" b="b"/>
            <a:pathLst>
              <a:path w="8274669" h="3635025">
                <a:moveTo>
                  <a:pt x="540554" y="0"/>
                </a:moveTo>
                <a:lnTo>
                  <a:pt x="8274669" y="0"/>
                </a:lnTo>
                <a:lnTo>
                  <a:pt x="8274669" y="3635025"/>
                </a:lnTo>
                <a:lnTo>
                  <a:pt x="0" y="3635025"/>
                </a:lnTo>
                <a:close/>
              </a:path>
            </a:pathLst>
          </a:custGeom>
        </p:spPr>
      </p:pic>
    </p:spTree>
    <p:extLst>
      <p:ext uri="{BB962C8B-B14F-4D97-AF65-F5344CB8AC3E}">
        <p14:creationId xmlns:p14="http://schemas.microsoft.com/office/powerpoint/2010/main" xmlns="" val="3329149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8C9B83F-64CD-41C1-925F-A08801FFD0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xmlns="" id="{E1655065-0BD7-4422-BEC0-4401E998090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xmlns="" id="{4DDD90AC-ABEC-4A76-9C9C-AD0A5F8FC7F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xmlns="" id="{21A8AFEF-EC50-4C0B-9C64-814B76C820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xmlns="" id="{CAFAA800-E117-4357-84E4-56B63EA03E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xmlns="" id="{8DDFC9F4-3B45-402D-8AD7-60B3F08ED7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xmlns="" id="{F26A0854-FBE4-4587-B349-06BE192BD7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xmlns="" id="{54A9C4C6-FF7D-470E-BFCA-CE4F60A1F0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xmlns="" id="{B1721EA8-4871-45D4-B78F-AE805A3004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E5763971-E3A3-45C6-9BA8-2E032C7A55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xmlns="" id="{32752E94-0E01-4AF5-A43A-F2FAD8737C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ytuł 1">
            <a:extLst>
              <a:ext uri="{FF2B5EF4-FFF2-40B4-BE49-F238E27FC236}">
                <a16:creationId xmlns:a16="http://schemas.microsoft.com/office/drawing/2014/main" xmlns="" id="{29E2C7BE-EABA-4FDB-BE01-39C2540FE2BA}"/>
              </a:ext>
            </a:extLst>
          </p:cNvPr>
          <p:cNvSpPr>
            <a:spLocks noGrp="1"/>
          </p:cNvSpPr>
          <p:nvPr>
            <p:ph type="title"/>
          </p:nvPr>
        </p:nvSpPr>
        <p:spPr>
          <a:xfrm>
            <a:off x="985969" y="4473227"/>
            <a:ext cx="8288032" cy="1096648"/>
          </a:xfrm>
        </p:spPr>
        <p:txBody>
          <a:bodyPr vert="horz" lIns="91440" tIns="45720" rIns="91440" bIns="45720" rtlCol="0" anchor="b">
            <a:normAutofit/>
          </a:bodyPr>
          <a:lstStyle/>
          <a:p>
            <a:r>
              <a:rPr lang="en-US" sz="4800"/>
              <a:t>Mojżesz</a:t>
            </a:r>
          </a:p>
        </p:txBody>
      </p:sp>
      <p:pic>
        <p:nvPicPr>
          <p:cNvPr id="5" name="Symbol zastępczy zawartości 4" descr="Obraz zawierający woda, stojące, małe, słoń&#10;&#10;Opis wygenerowany automatycznie">
            <a:extLst>
              <a:ext uri="{FF2B5EF4-FFF2-40B4-BE49-F238E27FC236}">
                <a16:creationId xmlns:a16="http://schemas.microsoft.com/office/drawing/2014/main" xmlns="" id="{112CE221-EB3A-440D-B7C1-A3D2F6451941}"/>
              </a:ext>
            </a:extLst>
          </p:cNvPr>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t="19783" r="-1" b="14308"/>
          <a:stretch/>
        </p:blipFill>
        <p:spPr>
          <a:xfrm>
            <a:off x="985968" y="609600"/>
            <a:ext cx="8288033" cy="3635025"/>
          </a:xfrm>
          <a:prstGeom prst="rect">
            <a:avLst/>
          </a:prstGeom>
        </p:spPr>
      </p:pic>
    </p:spTree>
    <p:extLst>
      <p:ext uri="{BB962C8B-B14F-4D97-AF65-F5344CB8AC3E}">
        <p14:creationId xmlns:p14="http://schemas.microsoft.com/office/powerpoint/2010/main" xmlns="" val="1252674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8C9B83F-64CD-41C1-925F-A08801FFD0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xmlns="" id="{E1655065-0BD7-4422-BEC0-4401E998090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xmlns="" id="{4DDD90AC-ABEC-4A76-9C9C-AD0A5F8FC7F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xmlns="" id="{21A8AFEF-EC50-4C0B-9C64-814B76C820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xmlns="" id="{CAFAA800-E117-4357-84E4-56B63EA03E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xmlns="" id="{8DDFC9F4-3B45-402D-8AD7-60B3F08ED7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xmlns="" id="{F26A0854-FBE4-4587-B349-06BE192BD7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xmlns="" id="{54A9C4C6-FF7D-470E-BFCA-CE4F60A1F0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xmlns="" id="{B1721EA8-4871-45D4-B78F-AE805A3004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E5763971-E3A3-45C6-9BA8-2E032C7A55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xmlns="" id="{32752E94-0E01-4AF5-A43A-F2FAD8737C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ytuł 1">
            <a:extLst>
              <a:ext uri="{FF2B5EF4-FFF2-40B4-BE49-F238E27FC236}">
                <a16:creationId xmlns:a16="http://schemas.microsoft.com/office/drawing/2014/main" xmlns="" id="{66AAEC05-B4B5-49A5-AD40-36D286E5E52B}"/>
              </a:ext>
            </a:extLst>
          </p:cNvPr>
          <p:cNvSpPr>
            <a:spLocks noGrp="1"/>
          </p:cNvSpPr>
          <p:nvPr>
            <p:ph type="title"/>
          </p:nvPr>
        </p:nvSpPr>
        <p:spPr>
          <a:xfrm>
            <a:off x="985969" y="4473227"/>
            <a:ext cx="8288032" cy="1096648"/>
          </a:xfrm>
        </p:spPr>
        <p:txBody>
          <a:bodyPr vert="horz" lIns="91440" tIns="45720" rIns="91440" bIns="45720" rtlCol="0" anchor="b">
            <a:normAutofit/>
          </a:bodyPr>
          <a:lstStyle/>
          <a:p>
            <a:r>
              <a:rPr lang="pl-PL" sz="4800" dirty="0"/>
              <a:t>płonący krzak na górze </a:t>
            </a:r>
            <a:r>
              <a:rPr lang="pl-PL" sz="4800" dirty="0" err="1"/>
              <a:t>Horeb</a:t>
            </a:r>
            <a:endParaRPr lang="en-US" sz="4800" dirty="0"/>
          </a:p>
        </p:txBody>
      </p:sp>
      <p:pic>
        <p:nvPicPr>
          <p:cNvPr id="5" name="Symbol zastępczy zawartości 4" descr="Obraz zawierający drzewo, góra, zachód słońca&#10;&#10;Opis wygenerowany automatycznie">
            <a:extLst>
              <a:ext uri="{FF2B5EF4-FFF2-40B4-BE49-F238E27FC236}">
                <a16:creationId xmlns:a16="http://schemas.microsoft.com/office/drawing/2014/main" xmlns="" id="{64129505-5215-4421-80FC-FF86F7481A18}"/>
              </a:ext>
            </a:extLst>
          </p:cNvPr>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t="1284" r="-2" b="14652"/>
          <a:stretch/>
        </p:blipFill>
        <p:spPr>
          <a:xfrm>
            <a:off x="677334" y="468621"/>
            <a:ext cx="8274669" cy="3635025"/>
          </a:xfrm>
          <a:custGeom>
            <a:avLst/>
            <a:gdLst/>
            <a:ahLst/>
            <a:cxnLst/>
            <a:rect l="l" t="t" r="r" b="b"/>
            <a:pathLst>
              <a:path w="8274669" h="3635025">
                <a:moveTo>
                  <a:pt x="540554" y="0"/>
                </a:moveTo>
                <a:lnTo>
                  <a:pt x="8274669" y="0"/>
                </a:lnTo>
                <a:lnTo>
                  <a:pt x="8274669" y="3635025"/>
                </a:lnTo>
                <a:lnTo>
                  <a:pt x="0" y="3635025"/>
                </a:lnTo>
                <a:close/>
              </a:path>
            </a:pathLst>
          </a:custGeom>
        </p:spPr>
      </p:pic>
    </p:spTree>
    <p:extLst>
      <p:ext uri="{BB962C8B-B14F-4D97-AF65-F5344CB8AC3E}">
        <p14:creationId xmlns:p14="http://schemas.microsoft.com/office/powerpoint/2010/main" xmlns="" val="40635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6053F95-4C35-49D4-A4F9-E0B9E4ABEDCE}"/>
              </a:ext>
            </a:extLst>
          </p:cNvPr>
          <p:cNvSpPr>
            <a:spLocks noGrp="1"/>
          </p:cNvSpPr>
          <p:nvPr>
            <p:ph type="title"/>
          </p:nvPr>
        </p:nvSpPr>
        <p:spPr/>
        <p:txBody>
          <a:bodyPr/>
          <a:lstStyle/>
          <a:p>
            <a:r>
              <a:rPr lang="pl-PL" dirty="0"/>
              <a:t>Notatka w zeszycie!</a:t>
            </a:r>
          </a:p>
        </p:txBody>
      </p:sp>
      <p:sp>
        <p:nvSpPr>
          <p:cNvPr id="3" name="Symbol zastępczy zawartości 2">
            <a:extLst>
              <a:ext uri="{FF2B5EF4-FFF2-40B4-BE49-F238E27FC236}">
                <a16:creationId xmlns:a16="http://schemas.microsoft.com/office/drawing/2014/main" xmlns="" id="{B99BC947-2682-45F7-A2DB-9EB6E5CFEBEF}"/>
              </a:ext>
            </a:extLst>
          </p:cNvPr>
          <p:cNvSpPr>
            <a:spLocks noGrp="1"/>
          </p:cNvSpPr>
          <p:nvPr>
            <p:ph idx="1"/>
          </p:nvPr>
        </p:nvSpPr>
        <p:spPr/>
        <p:txBody>
          <a:bodyPr>
            <a:normAutofit/>
          </a:bodyPr>
          <a:lstStyle/>
          <a:p>
            <a:r>
              <a:rPr lang="pl-PL" u="sng" dirty="0"/>
              <a:t>Zapisz do zeszytu: </a:t>
            </a:r>
            <a:br>
              <a:rPr lang="pl-PL" u="sng" dirty="0"/>
            </a:br>
            <a:r>
              <a:rPr lang="pl-PL" u="sng" dirty="0"/>
              <a:t>(jeżeli twój zeszyt do religii został w szkole to załóż, proszę nowy zeszyt).</a:t>
            </a:r>
          </a:p>
          <a:p>
            <a:r>
              <a:rPr lang="pl-PL" dirty="0"/>
              <a:t>- nr katechezy, temat i datę</a:t>
            </a:r>
          </a:p>
          <a:p>
            <a:r>
              <a:rPr lang="pl-PL" dirty="0"/>
              <a:t>- krótką notatkę z lekcji:</a:t>
            </a:r>
            <a:br>
              <a:rPr lang="pl-PL" dirty="0"/>
            </a:br>
            <a:r>
              <a:rPr lang="pl-PL" dirty="0">
                <a:solidFill>
                  <a:schemeClr val="accent5">
                    <a:lumMod val="75000"/>
                  </a:schemeClr>
                </a:solidFill>
              </a:rPr>
              <a:t>Pan Bóg, na górze </a:t>
            </a:r>
            <a:r>
              <a:rPr lang="pl-PL" dirty="0" err="1">
                <a:solidFill>
                  <a:schemeClr val="accent5">
                    <a:lumMod val="75000"/>
                  </a:schemeClr>
                </a:solidFill>
              </a:rPr>
              <a:t>Horeb</a:t>
            </a:r>
            <a:r>
              <a:rPr lang="pl-PL" dirty="0">
                <a:solidFill>
                  <a:schemeClr val="accent5">
                    <a:lumMod val="75000"/>
                  </a:schemeClr>
                </a:solidFill>
              </a:rPr>
              <a:t>, polecił Mojżeszowi wyprowadzić Izraelitów z Egiptu i zapewnił go, że cały czas będzie przy nim.</a:t>
            </a:r>
            <a:br>
              <a:rPr lang="pl-PL" dirty="0">
                <a:solidFill>
                  <a:schemeClr val="accent5">
                    <a:lumMod val="75000"/>
                  </a:schemeClr>
                </a:solidFill>
              </a:rPr>
            </a:br>
            <a:r>
              <a:rPr lang="pl-PL" dirty="0">
                <a:solidFill>
                  <a:schemeClr val="accent5">
                    <a:lumMod val="75000"/>
                  </a:schemeClr>
                </a:solidFill>
              </a:rPr>
              <a:t>Bóg działa także w naszym życiu, ponieważ pragnie naszego dobra. Obdarza nas łaską, którą otrzymujemy przystępując do sakramentów. </a:t>
            </a:r>
            <a:br>
              <a:rPr lang="pl-PL" dirty="0">
                <a:solidFill>
                  <a:schemeClr val="accent5">
                    <a:lumMod val="75000"/>
                  </a:schemeClr>
                </a:solidFill>
              </a:rPr>
            </a:br>
            <a:r>
              <a:rPr lang="pl-PL" dirty="0">
                <a:solidFill>
                  <a:schemeClr val="accent5">
                    <a:lumMod val="75000"/>
                  </a:schemeClr>
                </a:solidFill>
              </a:rPr>
              <a:t>Tylko wtedy dobrze wypełniamy swoje zadania kiedy kierujemy się miłością. </a:t>
            </a:r>
          </a:p>
          <a:p>
            <a:pPr marL="0" indent="0">
              <a:buNone/>
            </a:pPr>
            <a:r>
              <a:rPr lang="pl-PL" dirty="0">
                <a:solidFill>
                  <a:schemeClr val="accent5">
                    <a:lumMod val="75000"/>
                  </a:schemeClr>
                </a:solidFill>
              </a:rPr>
              <a:t> </a:t>
            </a:r>
          </a:p>
          <a:p>
            <a:r>
              <a:rPr lang="pl-PL" dirty="0"/>
              <a:t>- samodzielnie wykonaj zadania z następnej strony, powodzenia</a:t>
            </a:r>
            <a:r>
              <a:rPr lang="pl-PL" dirty="0">
                <a:sym typeface="Wingdings" panose="05000000000000000000" pitchFamily="2" charset="2"/>
              </a:rPr>
              <a:t>!</a:t>
            </a:r>
            <a:endParaRPr lang="pl-PL" dirty="0"/>
          </a:p>
          <a:p>
            <a:pPr marL="0" indent="0">
              <a:buNone/>
            </a:pPr>
            <a:endParaRPr lang="pl-PL" dirty="0"/>
          </a:p>
        </p:txBody>
      </p:sp>
    </p:spTree>
    <p:extLst>
      <p:ext uri="{BB962C8B-B14F-4D97-AF65-F5344CB8AC3E}">
        <p14:creationId xmlns:p14="http://schemas.microsoft.com/office/powerpoint/2010/main" xmlns="" val="1033902875"/>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118</TotalTime>
  <Words>730</Words>
  <Application>Microsoft Office PowerPoint</Application>
  <PresentationFormat>Niestandardowy</PresentationFormat>
  <Paragraphs>42</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Faseta</vt:lpstr>
      <vt:lpstr>Religia kl.IV</vt:lpstr>
      <vt:lpstr>Modlitwa na początek katechezy</vt:lpstr>
      <vt:lpstr>Historia Mojżesza </vt:lpstr>
      <vt:lpstr>Bóg o imieniu Jahwe</vt:lpstr>
      <vt:lpstr>JESTEM,KTÓRY JESTEM- daję się Wam poznać, działam w Waszym życiu i kocham Was.</vt:lpstr>
      <vt:lpstr>Mojżesz – „wyciągnięty z wody”</vt:lpstr>
      <vt:lpstr>Mojżesz</vt:lpstr>
      <vt:lpstr>płonący krzak na górze Horeb</vt:lpstr>
      <vt:lpstr>Notatka w zeszycie!</vt:lpstr>
      <vt:lpstr>ZADANIA DLA CIEBIE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Religia kl.IV</dc:title>
  <dc:creator>mateusz szweda</dc:creator>
  <cp:lastModifiedBy>EDYTA78</cp:lastModifiedBy>
  <cp:revision>14</cp:revision>
  <dcterms:created xsi:type="dcterms:W3CDTF">2020-03-24T12:05:11Z</dcterms:created>
  <dcterms:modified xsi:type="dcterms:W3CDTF">2020-03-25T06:25:01Z</dcterms:modified>
</cp:coreProperties>
</file>