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57" r:id="rId12"/>
    <p:sldId id="265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7" d="100"/>
          <a:sy n="97" d="100"/>
        </p:scale>
        <p:origin x="-9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8498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04441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9256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3207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88014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18873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57230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03242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5688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979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87349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1179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4017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7323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1113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C023-7365-4287-B71A-02E2261CDF86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745F-DD19-44B9-A729-189A3D70C8B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2422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DC023-7365-4287-B71A-02E2261CDF86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1F745F-DD19-44B9-A729-189A3D70C8B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2908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F5D585E-1BD0-4AF7-9311-A40E76A4A3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RELIGIA KL VA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43226898-F6AD-41A4-A40F-D5809FE2B9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l-PL" sz="1400" b="1" dirty="0">
                <a:solidFill>
                  <a:schemeClr val="accent5">
                    <a:lumMod val="75000"/>
                  </a:schemeClr>
                </a:solidFill>
              </a:rPr>
              <a:t>Katecheza 41       Temat: Jezus posyła apostołów.    24.03.20 r.</a:t>
            </a:r>
          </a:p>
          <a:p>
            <a:r>
              <a:rPr lang="pl-PL" sz="1400" b="1" u="sng" dirty="0"/>
              <a:t>Cele katechetyczne</a:t>
            </a:r>
            <a:r>
              <a:rPr lang="pl-PL" sz="1400" b="1" dirty="0"/>
              <a:t>: Ukazanie, że pójście za Jezusem wiąże się z podjęciem zdecydowanej decyzji oraz zmianą dotychczasowego sposobu życia. Zachęta do odważnego pójścia za Jezusem. Kształtowanie umiejętności prowadzenia innych do Chrystusa. </a:t>
            </a:r>
          </a:p>
          <a:p>
            <a:r>
              <a:rPr lang="pl-PL" sz="1400" b="1" u="sng" dirty="0"/>
              <a:t>Przewidywane osiągnięcia ucznia</a:t>
            </a:r>
            <a:r>
              <a:rPr lang="pl-PL" sz="1400" b="1" dirty="0"/>
              <a:t>: - wie, kim są apostołowie i co było ich zadaniem, - potrafi powiedzieć, kim są następcy apostołów, - rozumie, jakie jest znaczenie modlitwy za duszpasterzy Kościoła.     </a:t>
            </a:r>
          </a:p>
        </p:txBody>
      </p:sp>
    </p:spTree>
    <p:extLst>
      <p:ext uri="{BB962C8B-B14F-4D97-AF65-F5344CB8AC3E}">
        <p14:creationId xmlns:p14="http://schemas.microsoft.com/office/powerpoint/2010/main" xmlns="" val="2363875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88C9B83F-64CD-41C1-925F-A08801FFD0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E1655065-0BD7-4422-BEC0-4401E99809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4DDD90AC-ABEC-4A76-9C9C-AD0A5F8FC7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xmlns="" id="{21A8AFEF-EC50-4C0B-9C64-814B76C820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xmlns="" id="{CAFAA800-E117-4357-84E4-56B63EA03E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xmlns="" id="{8DDFC9F4-3B45-402D-8AD7-60B3F08ED7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xmlns="" id="{F26A0854-FBE4-4587-B349-06BE192BD7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xmlns="" id="{54A9C4C6-FF7D-470E-BFCA-CE4F60A1F0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xmlns="" id="{B1721EA8-4871-45D4-B78F-AE805A3004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xmlns="" id="{E5763971-E3A3-45C6-9BA8-2E032C7A55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xmlns="" id="{32752E94-0E01-4AF5-A43A-F2FAD8737C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Symbol zastępczy zawartości 4" descr="Obraz zawierający budynek, odzież, osoba, mężczyzna&#10;&#10;Opis wygenerowany automatycznie">
            <a:extLst>
              <a:ext uri="{FF2B5EF4-FFF2-40B4-BE49-F238E27FC236}">
                <a16:creationId xmlns:a16="http://schemas.microsoft.com/office/drawing/2014/main" xmlns="" id="{CA7ED72D-B85A-48D4-9F19-87ABFCD95C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592" r="742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CA0BF74-DCE7-45D0-BCEC-DB3B92D11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0563" y="1678665"/>
            <a:ext cx="3887839" cy="237216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r>
              <a:rPr lang="pl-PL" sz="5400" dirty="0"/>
              <a:t>biskup Andrzej Czaja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3105408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3861F6E-1FF1-40E8-9954-135E34BBC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Insygnia apostołów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1DE6442-E6E0-4DB8-984A-FF8BF80EE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INSYGNIA (oznaki władzy biskupiej):</a:t>
            </a:r>
          </a:p>
          <a:p>
            <a:r>
              <a:rPr lang="pl-PL" dirty="0"/>
              <a:t>- pektorał (krzyż noszony przez biskupa na piersiach)</a:t>
            </a:r>
          </a:p>
          <a:p>
            <a:r>
              <a:rPr lang="pl-PL" dirty="0"/>
              <a:t>- pastorał (laska pasterska)</a:t>
            </a:r>
          </a:p>
          <a:p>
            <a:r>
              <a:rPr lang="pl-PL" dirty="0"/>
              <a:t>- mitra (wysokie nakrycie głowy)</a:t>
            </a:r>
          </a:p>
          <a:p>
            <a:r>
              <a:rPr lang="pl-PL" dirty="0"/>
              <a:t>- pierścień </a:t>
            </a:r>
          </a:p>
          <a:p>
            <a:r>
              <a:rPr lang="pl-PL" dirty="0"/>
              <a:t>Biskup zakłada sutannę koloru fioletowego lub czarną z fioletowymi guzikami i fioletowym obszyciem. Nosi również fioletową piuskę – małą okrągłą czapeczkę (z j. łac. pius-pobożny)</a:t>
            </a:r>
          </a:p>
          <a:p>
            <a:pPr lvl="0">
              <a:buClr>
                <a:srgbClr val="90C226"/>
              </a:buClr>
            </a:pPr>
            <a:r>
              <a:rPr lang="pl-PL" dirty="0">
                <a:solidFill>
                  <a:prstClr val="black">
                    <a:lumMod val="75000"/>
                    <a:lumOff val="25000"/>
                  </a:prstClr>
                </a:solidFill>
              </a:rPr>
              <a:t>APOSTOŁ z j. gr. WYSŁANNIK</a:t>
            </a:r>
          </a:p>
          <a:p>
            <a:pPr lvl="0">
              <a:buClr>
                <a:srgbClr val="90C226"/>
              </a:buClr>
            </a:pPr>
            <a:r>
              <a:rPr lang="pl-PL" dirty="0">
                <a:solidFill>
                  <a:prstClr val="black">
                    <a:lumMod val="75000"/>
                    <a:lumOff val="25000"/>
                  </a:prstClr>
                </a:solidFill>
              </a:rPr>
              <a:t>BISKUP z j. łac. i  j. gr. OPIEKUN</a:t>
            </a:r>
          </a:p>
          <a:p>
            <a:pPr lvl="0">
              <a:buClr>
                <a:srgbClr val="90C226"/>
              </a:buClr>
            </a:pPr>
            <a:r>
              <a:rPr lang="pl-PL" dirty="0">
                <a:solidFill>
                  <a:prstClr val="black">
                    <a:lumMod val="75000"/>
                    <a:lumOff val="25000"/>
                  </a:prstClr>
                </a:solidFill>
              </a:rPr>
              <a:t>DIECEZJA z j. łac. OKRĘG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946259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7D94773-E845-4897-9003-5853A1320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Modlitwa za kapłanów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9A5A0F7-FD7C-4276-AFC4-F159419F7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333333"/>
                </a:solidFill>
                <a:latin typeface="source sans pro" panose="020B0503030403020204" pitchFamily="34" charset="0"/>
              </a:rPr>
              <a:t>Modlitwa za wstawiennictwem św. Jana </a:t>
            </a:r>
            <a:r>
              <a:rPr lang="pl-PL" b="1" dirty="0" err="1">
                <a:solidFill>
                  <a:srgbClr val="333333"/>
                </a:solidFill>
                <a:latin typeface="source sans pro" panose="020B0503030403020204" pitchFamily="34" charset="0"/>
              </a:rPr>
              <a:t>Vianneya</a:t>
            </a:r>
            <a:endParaRPr lang="pl-PL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algn="just"/>
            <a:r>
              <a:rPr lang="pl-PL" dirty="0">
                <a:solidFill>
                  <a:srgbClr val="000000"/>
                </a:solidFill>
                <a:latin typeface="pt sans"/>
              </a:rPr>
              <a:t>Wszechmogący i miłosierny Boże, w świętym Janie </a:t>
            </a:r>
            <a:r>
              <a:rPr lang="pl-PL" dirty="0" err="1">
                <a:solidFill>
                  <a:srgbClr val="000000"/>
                </a:solidFill>
                <a:latin typeface="pt sans"/>
              </a:rPr>
              <a:t>Vianneyu</a:t>
            </a:r>
            <a:r>
              <a:rPr lang="pl-PL" dirty="0">
                <a:solidFill>
                  <a:srgbClr val="000000"/>
                </a:solidFill>
                <a:latin typeface="pt sans"/>
              </a:rPr>
              <a:t> dałeś nam wzór kapłana znakomitego w pasterskiej gorliwości. Przez jego wstawiennictwo uświęcaj wszystkich kapłanów, pomóż im zdobywać ludzi dla Twego Królestwa i razem z nimi osiągnąć wieczną chwałę. Amen. Święty Janie </a:t>
            </a:r>
            <a:r>
              <a:rPr lang="pl-PL" dirty="0" err="1">
                <a:solidFill>
                  <a:srgbClr val="000000"/>
                </a:solidFill>
                <a:latin typeface="pt sans"/>
              </a:rPr>
              <a:t>Vianneyu</a:t>
            </a:r>
            <a:r>
              <a:rPr lang="pl-PL">
                <a:solidFill>
                  <a:srgbClr val="000000"/>
                </a:solidFill>
                <a:latin typeface="pt sans"/>
              </a:rPr>
              <a:t>, patronie kapłanów, módl się za nami.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97779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78CB574-9FFE-46DB-BE03-390466747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Zadania dla ciebie </a:t>
            </a:r>
            <a:r>
              <a:rPr lang="pl-PL" dirty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A88513F-EE9B-4A73-81F6-B66DAE6B0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Zapisz temat w zeszycie (jeżeli twój zeszyt jest w szkole to załóż, proszę nowy zeszyt);</a:t>
            </a:r>
          </a:p>
          <a:p>
            <a:r>
              <a:rPr lang="pl-PL" dirty="0"/>
              <a:t>Zrób krótką notatkę z lekcji;</a:t>
            </a:r>
          </a:p>
          <a:p>
            <a:r>
              <a:rPr lang="pl-PL" dirty="0"/>
              <a:t>Zapisz, możliwie jak najwięcej przykładów, na temat „Co trzeba robić, aby być dobrym apostołem Pana Jezusa?”.</a:t>
            </a:r>
          </a:p>
          <a:p>
            <a:r>
              <a:rPr lang="pl-PL" dirty="0"/>
              <a:t>Wykonaj </a:t>
            </a:r>
            <a:r>
              <a:rPr lang="pl-PL" u="sng" dirty="0"/>
              <a:t>w zeszycie lub jako plakat </a:t>
            </a:r>
            <a:r>
              <a:rPr lang="pl-PL" dirty="0"/>
              <a:t>kalendarz świąt i uroczystości poświęconych poszczególnym apostołom.</a:t>
            </a:r>
          </a:p>
          <a:p>
            <a:r>
              <a:rPr lang="pl-PL" dirty="0"/>
              <a:t>Dziękuję za uwagę</a:t>
            </a:r>
            <a:r>
              <a:rPr lang="pl-PL" dirty="0">
                <a:sym typeface="Wingdings" panose="05000000000000000000" pitchFamily="2" charset="2"/>
              </a:rPr>
              <a:t> i życzę owocnej pracy </a:t>
            </a:r>
          </a:p>
          <a:p>
            <a:r>
              <a:rPr lang="pl-PL" dirty="0">
                <a:sym typeface="Wingdings" panose="05000000000000000000" pitchFamily="2" charset="2"/>
              </a:rPr>
              <a:t>Zeszyty sprawdzę po powrocie do szkoły. Uczcie się, proszę zadanych modlitw.</a:t>
            </a:r>
          </a:p>
          <a:p>
            <a:r>
              <a:rPr lang="pl-PL" dirty="0">
                <a:sym typeface="Wingdings" panose="05000000000000000000" pitchFamily="2" charset="2"/>
              </a:rPr>
              <a:t>Z Panem Bogiem. Pozdrawiam was serdecznie – pani Gabrysia 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06646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E0FFE11-7E72-425B-AF68-5D4873D79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Modlitwa przed katechezą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23DDB94-F851-48FB-BE96-FC2595846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0C226"/>
              </a:buClr>
            </a:pPr>
            <a:r>
              <a:rPr lang="pl-PL" dirty="0">
                <a:solidFill>
                  <a:prstClr val="black">
                    <a:lumMod val="75000"/>
                    <a:lumOff val="25000"/>
                  </a:prstClr>
                </a:solidFill>
              </a:rPr>
              <a:t>W tym trudnym dla nas wszystkich czasie zachęcam Was do podjęcia modlitwy w intencji chorych, służby zdrowia oraz tych wszystkich, którzy dążą do zatrzymania rozprzestrzeniania się </a:t>
            </a:r>
            <a:r>
              <a:rPr lang="pl-PL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koronawirusa</a:t>
            </a:r>
            <a:r>
              <a:rPr lang="pl-PL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  <a:p>
            <a:pPr lvl="0">
              <a:buClr>
                <a:srgbClr val="90C226"/>
              </a:buClr>
            </a:pPr>
            <a:r>
              <a:rPr lang="pl-PL" dirty="0">
                <a:solidFill>
                  <a:prstClr val="black">
                    <a:lumMod val="75000"/>
                    <a:lumOff val="25000"/>
                  </a:prstClr>
                </a:solidFill>
              </a:rPr>
              <a:t>Za cały Kościół święty, papieża, biskupów, kapłanów </a:t>
            </a:r>
          </a:p>
          <a:p>
            <a:pPr lvl="0">
              <a:buClr>
                <a:srgbClr val="90C226"/>
              </a:buClr>
            </a:pPr>
            <a:r>
              <a:rPr lang="pl-PL" dirty="0">
                <a:solidFill>
                  <a:prstClr val="black">
                    <a:lumMod val="75000"/>
                    <a:lumOff val="25000"/>
                  </a:prstClr>
                </a:solidFill>
              </a:rPr>
              <a:t>Módlmy się: </a:t>
            </a:r>
            <a:r>
              <a:rPr lang="pl-PL" dirty="0">
                <a:solidFill>
                  <a:srgbClr val="C42F1A">
                    <a:lumMod val="75000"/>
                  </a:srgbClr>
                </a:solidFill>
              </a:rPr>
              <a:t>Ojcze nasz, Zdrowaś Maryjo, Duchu Święty, oraz Któryś za nas cierpiał rany, Jezu Chryste zmiłuj się nad nami. </a:t>
            </a:r>
          </a:p>
          <a:p>
            <a:pPr lvl="0">
              <a:buClr>
                <a:srgbClr val="90C226"/>
              </a:buClr>
            </a:pPr>
            <a:r>
              <a:rPr lang="pl-PL" dirty="0">
                <a:solidFill>
                  <a:prstClr val="black">
                    <a:lumMod val="75000"/>
                    <a:lumOff val="25000"/>
                  </a:prstClr>
                </a:solidFill>
              </a:rPr>
              <a:t>Na cześć Pana Jezusa zaśpiewajmy 3 razy piosenkę „Uwielbiajmy Jezusa, bo kocha nas jak nikt…….” 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82011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0F66E70-887C-488C-96D4-1E66BA66D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Wybór Dwunastu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9B6E34D-6EC5-4A69-AD6E-DB57D42FE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0C226"/>
              </a:buClr>
            </a:pPr>
            <a:r>
              <a:rPr lang="pl-PL" dirty="0">
                <a:solidFill>
                  <a:prstClr val="black">
                    <a:lumMod val="75000"/>
                    <a:lumOff val="25000"/>
                  </a:prstClr>
                </a:solidFill>
              </a:rPr>
              <a:t>Podręcznik s. 120-122</a:t>
            </a:r>
          </a:p>
          <a:p>
            <a:pPr marL="0" indent="0">
              <a:buNone/>
            </a:pPr>
            <a:r>
              <a:rPr lang="pl-PL" dirty="0"/>
              <a:t>„W tym czasie Jezus wyszedł na górę, aby się modlić, i całą noc spędził na modlitwie do Boga. Z nastaniem dnia przywołał swoich uczniów i wybrał spośród nich dwunastu, których też nazwał apostołami: Szymona, którego nazwał Piotrem; i brata jego, Andrzeja; Jakuba i Jana; Filipa i Bartłomieja; Mateusza i Tomasza; Jakuba, syna </a:t>
            </a:r>
            <a:r>
              <a:rPr lang="pl-PL" dirty="0" err="1"/>
              <a:t>Alfeusza</a:t>
            </a:r>
            <a:r>
              <a:rPr lang="pl-PL" dirty="0"/>
              <a:t>, i Szymona z przydomkiem Gorliwy; Judę, syna Jakuba, i Judasza </a:t>
            </a:r>
            <a:r>
              <a:rPr lang="pl-PL" dirty="0" err="1"/>
              <a:t>Iskariotę</a:t>
            </a:r>
            <a:r>
              <a:rPr lang="pl-PL" dirty="0"/>
              <a:t>, który stał się zdrajcą”. (</a:t>
            </a:r>
            <a:r>
              <a:rPr lang="pl-PL" dirty="0" err="1"/>
              <a:t>Łk</a:t>
            </a:r>
            <a:r>
              <a:rPr lang="pl-PL" dirty="0"/>
              <a:t> 6, 12-16)</a:t>
            </a:r>
          </a:p>
          <a:p>
            <a:r>
              <a:rPr lang="pl-PL" dirty="0"/>
              <a:t>Byli to najbliżsi współpracownicy Jezusa. (…) towarzyszyli Mu, by mógł wysyłać ich na głoszenie nauki, i by mieli władzę wypędzać złe duchy”.</a:t>
            </a:r>
            <a:br>
              <a:rPr lang="pl-PL" dirty="0"/>
            </a:br>
            <a:r>
              <a:rPr lang="pl-PL" dirty="0"/>
              <a:t>(Mk, 3, 14-15) </a:t>
            </a:r>
          </a:p>
        </p:txBody>
      </p:sp>
    </p:spTree>
    <p:extLst>
      <p:ext uri="{BB962C8B-B14F-4D97-AF65-F5344CB8AC3E}">
        <p14:creationId xmlns:p14="http://schemas.microsoft.com/office/powerpoint/2010/main" xmlns="" val="1335558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F118718-777C-4504-BF8C-E0E2F6803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Liczba 12 nawiązywała do ST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xmlns="" id="{393AB706-5668-4FC9-AAEF-7A2C493220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60604960"/>
              </p:ext>
            </p:extLst>
          </p:nvPr>
        </p:nvGraphicFramePr>
        <p:xfrm>
          <a:off x="677863" y="2160588"/>
          <a:ext cx="701627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8118">
                  <a:extLst>
                    <a:ext uri="{9D8B030D-6E8A-4147-A177-3AD203B41FA5}">
                      <a16:colId xmlns:a16="http://schemas.microsoft.com/office/drawing/2014/main" xmlns="" val="2560265412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xmlns="" val="9785975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Stary Testament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Nowy Testament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7540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Dwunastu synów Jakuba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Dwunastu apostołów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1265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Naród Wybrany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Nowy Lud Boży - Kościół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3008459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xmlns="" id="{59061AFF-B064-4A91-9524-850121E969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13998899"/>
              </p:ext>
            </p:extLst>
          </p:nvPr>
        </p:nvGraphicFramePr>
        <p:xfrm>
          <a:off x="1288473" y="2230582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9101624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4048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02912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D9061C9-7426-45D0-99A8-54963A5A2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Misja i zadania apostołów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BAD5E62-9DC8-4B92-9C2C-6B22D2E7F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Wielki Czwartek w czasie Ostatniej Wieczerzy apostołowie usłyszeli i przyjęli wezwanie: „(…) To czyńcie na moją pamiątkę” (</a:t>
            </a:r>
            <a:r>
              <a:rPr lang="pl-PL" dirty="0" err="1"/>
              <a:t>Łk</a:t>
            </a:r>
            <a:r>
              <a:rPr lang="pl-PL" dirty="0"/>
              <a:t> 22,19)</a:t>
            </a:r>
          </a:p>
          <a:p>
            <a:pPr algn="just" fontAlgn="base"/>
            <a:r>
              <a:rPr lang="pl-PL" dirty="0"/>
              <a:t>Przed wniebowstąpieniem Pan Jezus nakazał apostołom:</a:t>
            </a:r>
            <a:r>
              <a:rPr lang="pl-PL" dirty="0">
                <a:solidFill>
                  <a:srgbClr val="000000"/>
                </a:solidFill>
                <a:latin typeface="tahoma" panose="020B0604030504040204" pitchFamily="34" charset="0"/>
              </a:rPr>
              <a:t> „Dana Mi jest wszelka władza w niebie i na ziemi. Idźcie więc i nauczajcie wszystkie narody, udzielając im chrztu w imię Ojca i Syna, i Ducha Świętego. Uczcie je zachowywać wszystko, co wam przykazałem. A oto Ja jestem z wami przez wszystkie dni, aż do skończenia świata”. (Mt 28, 18-20)</a:t>
            </a:r>
          </a:p>
          <a:p>
            <a:r>
              <a:rPr lang="pl-PL" dirty="0"/>
              <a:t>Wszyscy apostołowie, posłuszni usłyszanemu poleceniu, łącznie z Maciejem, który uzupełnił ich grono w miejsce Judasza, udali się w różne części świata, aby wypełnić otrzymany od Mistrza nakaz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8099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4032F06-21D6-4F60-98F3-991ECF8E6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Misja apostołów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C67517D-13B8-461E-AEA1-4E7E18124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Następcami apostołów są biskupi. W łączności z biskupem Rzymu, czyli papieżem, kierują częścią wspólnoty Kościoła, nazywaną diecezją. Ich misją jest:</a:t>
            </a:r>
          </a:p>
          <a:p>
            <a:r>
              <a:rPr lang="pl-PL" dirty="0"/>
              <a:t>- nauczanie (głoszenie Ewangelii)</a:t>
            </a:r>
          </a:p>
          <a:p>
            <a:r>
              <a:rPr lang="pl-PL" dirty="0"/>
              <a:t>- uświęcanie (sprawowanie sakramentów)</a:t>
            </a:r>
          </a:p>
          <a:p>
            <a:r>
              <a:rPr lang="pl-PL" dirty="0"/>
              <a:t>- prowadzenie wiernych w Chrystusie (kierowanie wspólnotą).</a:t>
            </a:r>
          </a:p>
        </p:txBody>
      </p:sp>
    </p:spTree>
    <p:extLst>
      <p:ext uri="{BB962C8B-B14F-4D97-AF65-F5344CB8AC3E}">
        <p14:creationId xmlns:p14="http://schemas.microsoft.com/office/powerpoint/2010/main" xmlns="" val="3237998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1B0038F-65FD-4190-AAE6-B957A6C95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Biskupi w diecezji opolskiej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A4F2E40-D5E0-425C-809C-0577D9666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Apostołowie mieli: towarzyszyć Panu Jezusowi, głosić Jego naukę, udzielać sakramentów, być świadkami życia i zmartwychwstania Pana Jezusa oraz budować wspólnotę Kościoła.</a:t>
            </a:r>
          </a:p>
          <a:p>
            <a:r>
              <a:rPr lang="pl-PL" dirty="0"/>
              <a:t>Następcą apostołów są biskupi.</a:t>
            </a:r>
          </a:p>
          <a:p>
            <a:r>
              <a:rPr lang="pl-PL" dirty="0"/>
              <a:t>Biskupa prowadzącego całą diecezję nazywa się biskupem diecezjalnym (</a:t>
            </a:r>
            <a:r>
              <a:rPr lang="pl-PL" u="sng" dirty="0"/>
              <a:t>w opolskiej diecezji – bp Andrzej Czaja)</a:t>
            </a:r>
          </a:p>
          <a:p>
            <a:r>
              <a:rPr lang="pl-PL" dirty="0"/>
              <a:t>Zaś biskupów wspierających nazywa się biskupami pomocniczymi lub sufraganami ( </a:t>
            </a:r>
            <a:r>
              <a:rPr lang="pl-PL" u="sng" dirty="0"/>
              <a:t>w diecezji opolskiej bp Paweł Stobrawa i bp Rudolf </a:t>
            </a:r>
            <a:r>
              <a:rPr lang="pl-PL" u="sng" dirty="0" err="1"/>
              <a:t>Pierskała</a:t>
            </a:r>
            <a:r>
              <a:rPr lang="pl-PL" dirty="0"/>
              <a:t>)</a:t>
            </a:r>
          </a:p>
          <a:p>
            <a:pPr marL="0" indent="0">
              <a:buNone/>
            </a:pP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732309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88C9B83F-64CD-41C1-925F-A08801FFD0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E1655065-0BD7-4422-BEC0-4401E99809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4DDD90AC-ABEC-4A76-9C9C-AD0A5F8FC7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xmlns="" id="{21A8AFEF-EC50-4C0B-9C64-814B76C820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xmlns="" id="{CAFAA800-E117-4357-84E4-56B63EA03E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xmlns="" id="{8DDFC9F4-3B45-402D-8AD7-60B3F08ED7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xmlns="" id="{F26A0854-FBE4-4587-B349-06BE192BD7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xmlns="" id="{54A9C4C6-FF7D-470E-BFCA-CE4F60A1F0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xmlns="" id="{B1721EA8-4871-45D4-B78F-AE805A3004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xmlns="" id="{E5763971-E3A3-45C6-9BA8-2E032C7A55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xmlns="" id="{32752E94-0E01-4AF5-A43A-F2FAD8737C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xmlns="" id="{1E6AE40F-8E52-488C-B1A4-00DDDE0876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35" r="2" b="13074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570005C-E4B8-4AE5-A2C5-BDF4C6646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0563" y="1678665"/>
            <a:ext cx="3887839" cy="237216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r>
              <a:rPr lang="pl-PL" sz="5400" dirty="0"/>
              <a:t>biskup Paweł Stobrawa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2248652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88C9B83F-64CD-41C1-925F-A08801FFD0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E1655065-0BD7-4422-BEC0-4401E99809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4DDD90AC-ABEC-4A76-9C9C-AD0A5F8FC7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23">
              <a:extLst>
                <a:ext uri="{FF2B5EF4-FFF2-40B4-BE49-F238E27FC236}">
                  <a16:creationId xmlns:a16="http://schemas.microsoft.com/office/drawing/2014/main" xmlns="" id="{21A8AFEF-EC50-4C0B-9C64-814B76C820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5">
              <a:extLst>
                <a:ext uri="{FF2B5EF4-FFF2-40B4-BE49-F238E27FC236}">
                  <a16:creationId xmlns:a16="http://schemas.microsoft.com/office/drawing/2014/main" xmlns="" id="{CAFAA800-E117-4357-84E4-56B63EA03E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xmlns="" id="{8DDFC9F4-3B45-402D-8AD7-60B3F08ED7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7">
              <a:extLst>
                <a:ext uri="{FF2B5EF4-FFF2-40B4-BE49-F238E27FC236}">
                  <a16:creationId xmlns:a16="http://schemas.microsoft.com/office/drawing/2014/main" xmlns="" id="{F26A0854-FBE4-4587-B349-06BE192BD7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xmlns="" id="{54A9C4C6-FF7D-470E-BFCA-CE4F60A1F0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9">
              <a:extLst>
                <a:ext uri="{FF2B5EF4-FFF2-40B4-BE49-F238E27FC236}">
                  <a16:creationId xmlns:a16="http://schemas.microsoft.com/office/drawing/2014/main" xmlns="" id="{B1721EA8-4871-45D4-B78F-AE805A3004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xmlns="" id="{E5763971-E3A3-45C6-9BA8-2E032C7A55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xmlns="" id="{32752E94-0E01-4AF5-A43A-F2FAD8737C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9" name="Symbol zastępczy zawartości 8" descr="Obraz zawierający osoba, trzymający, mężczyzna, noszenie&#10;&#10;Opis wygenerowany automatycznie">
            <a:extLst>
              <a:ext uri="{FF2B5EF4-FFF2-40B4-BE49-F238E27FC236}">
                <a16:creationId xmlns:a16="http://schemas.microsoft.com/office/drawing/2014/main" xmlns="" id="{5E146D2C-5BD7-4878-8FFE-6FA22A7A01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12" r="9093" b="7051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EDE4A3A-7963-40A4-9212-85193A039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0563" y="1678665"/>
            <a:ext cx="3887839" cy="237216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r>
              <a:rPr lang="pl-PL" sz="5400" dirty="0"/>
              <a:t>biskup Rudolf </a:t>
            </a:r>
            <a:r>
              <a:rPr lang="pl-PL" sz="5400" dirty="0" err="1"/>
              <a:t>Pierskała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301553230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769</Words>
  <Application>Microsoft Office PowerPoint</Application>
  <PresentationFormat>Niestandardowy</PresentationFormat>
  <Paragraphs>59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Faseta</vt:lpstr>
      <vt:lpstr>RELIGIA KL VA</vt:lpstr>
      <vt:lpstr>Modlitwa przed katechezą</vt:lpstr>
      <vt:lpstr>Wybór Dwunastu </vt:lpstr>
      <vt:lpstr>Liczba 12 nawiązywała do ST</vt:lpstr>
      <vt:lpstr>Misja i zadania apostołów</vt:lpstr>
      <vt:lpstr>Misja apostołów</vt:lpstr>
      <vt:lpstr>Biskupi w diecezji opolskiej</vt:lpstr>
      <vt:lpstr>biskup Paweł Stobrawa</vt:lpstr>
      <vt:lpstr>biskup Rudolf Pierskała</vt:lpstr>
      <vt:lpstr>biskup Andrzej Czaja</vt:lpstr>
      <vt:lpstr>Insygnia apostołów</vt:lpstr>
      <vt:lpstr>Modlitwa za kapłanów</vt:lpstr>
      <vt:lpstr>Zadania dla ciebie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RELIGIA KL VA</dc:title>
  <dc:creator>mateusz szweda</dc:creator>
  <cp:lastModifiedBy>EDYTA78</cp:lastModifiedBy>
  <cp:revision>2</cp:revision>
  <dcterms:created xsi:type="dcterms:W3CDTF">2020-03-24T17:13:48Z</dcterms:created>
  <dcterms:modified xsi:type="dcterms:W3CDTF">2020-03-25T06:24:29Z</dcterms:modified>
</cp:coreProperties>
</file>