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6" r:id="rId4"/>
    <p:sldId id="259" r:id="rId5"/>
    <p:sldId id="257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551D5F-8981-47CD-9BBB-E186C779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9FEFA9D-B703-498E-B4C5-44392C6D1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AE9F30-8DE9-42C8-869A-CEC65FB5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1CFF4E-D047-40C5-8569-EB2DCF2F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98D6C2-76AF-4F45-8EB6-6FAA51B6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24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7750F5-9C52-4591-8345-B7AD1712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75144B-21B9-440A-B389-8F615103D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BA56AD-FDD8-4772-8DEA-38189833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E5ACDB-4A90-4731-B9AD-F0695695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4BFCBA-7E4E-48A7-B523-2A85011A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1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30E0A57-8A0B-46F6-9082-35E1DED3F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F6E050-BE9B-49CE-A451-B5E1D976A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27848B-5D81-4A32-A2C9-5E4A948D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BFE91A-3AB6-4A0E-B612-306890E5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7BCB6F-A1D1-454E-97FA-7F5FE9F9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33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51FA65-8C18-4290-9684-683E1E92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948A6-DF45-4D39-8430-7069655F3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BC2352-218D-401C-9AD0-4B6C6EB2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9AA2C4-0CD6-4AA3-B5A0-59F4AF92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006EAB-405B-4EAB-9505-DCD10272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44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B7126-8980-4FAD-B308-B107B3F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3ABB33-B87D-4B5F-94DA-6DAC880ED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3DAFA2-C8B7-499D-BC79-1216FEAE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4169C6-A951-494F-975A-316B7F12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DCB2D6-1458-473C-9650-2564D86E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A0E937-417A-420A-A8A0-00C70C8B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4A239-FF6F-4942-96A4-7BD223459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962EC0-BF9C-4F91-AA27-6164CD73C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B26344-0CBE-4703-9562-76CF8422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5BC9C5-6980-480D-8DCD-7BA34C55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29594F-1F86-48D6-A164-84A78310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93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7FC376-B67A-4472-828F-AD9AC75E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61BB3E-A63C-4A94-A074-6F19DCE8A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8FAF9FB-4CA0-4357-906C-CE0323C31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C6EDF86-8362-48DB-954D-D47D0336D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05D7E4-5A37-4EA5-9CBE-E02833BD4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758AEE9-E125-4E65-8A6F-1545E515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45D74AE-1284-4A21-A8EA-057B9129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40BE7E-B70F-4BF4-8E18-6DA2F491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87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CE4C2-20C8-4D6E-B2DE-F5811686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587B56-0C6F-4CD1-9F4D-2B9007AE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F11E645-AE1B-4011-9E82-A73724EA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22802DC-A198-4735-98F8-2877B47E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16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A971584-220B-40B3-B2A2-14D86206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39FC2E9-BC01-44DE-8FC9-F08D9D7B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05B136-3911-4F49-845A-0D0F4AED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72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E73614-DBB2-4334-9734-ABD2670D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998999-2F0F-4281-8513-50A3D6781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47CF46B-D9BD-4CE1-93D8-9670DE2F8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43D7F7-6A16-4760-BE4C-8E067FFB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1E5347-CE34-4410-A77D-4213C546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9E70D9-FD8F-4D70-B9E1-8D9E6AEB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20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0489B-79CE-479D-80FF-1046E3A9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AE9AD4-E1A1-43D1-BD0E-A4A848878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B8C2E2-9CF3-4737-85DD-2FB093313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D320CD-206D-4915-92C0-52E0254F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1B9D09-58C0-40C3-BC6D-DAABF7CE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F7ABF9-DA08-4D55-800F-91F6B178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3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2166032-590F-4676-9F92-0FA5D58D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E6C812-39BE-493B-82B4-6BE6C8BAD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750BC4-4A45-4BD6-A2BB-CF41591FD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2950-9B65-4688-91BB-5913AAE6D463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D638E2-BED8-4896-BB40-FAF668025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FF3B67-8BF4-42CD-8637-73A45216E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E437-9DD9-423E-83EE-7D3239C5A6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24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IZDKy9qq2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C4EADB-5F16-4F0F-8B79-A99B08CB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l-PL" sz="4800"/>
              <a:t>Maj – miesiącem Matki Bożej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E00F36-B8A7-4157-AF25-247516917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pl-PL" sz="2000"/>
              <a:t>Maj jest szczególnie pięknym miesiącem w roku. Zakwitają wtedy najróżniejsze kwiaty. </a:t>
            </a:r>
          </a:p>
          <a:p>
            <a:r>
              <a:rPr lang="pl-PL" sz="2000"/>
              <a:t>Kościół miesiąc ten w sposób szczególny poświęcił Matce Bożej. </a:t>
            </a:r>
          </a:p>
          <a:p>
            <a:r>
              <a:rPr lang="pl-PL" sz="2000"/>
              <a:t>Przez cały miesiąc w kościołach i przy kapliczkach odbywają się nabożeństwa ku Jej czci, nazywane nabożeństwami majowymi.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146F2DD-1784-4C6E-ACE2-3E604E517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8" r="2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3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B2B8AD-BCC0-47AC-B105-9BA6AA02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3700"/>
              <a:t>Maryja – Majowa Panienka</a:t>
            </a:r>
          </a:p>
        </p:txBody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A8405B-0F85-41DA-BA67-FB31D6EB7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Maryja była przy swoim Synu do samego końca. Tuż przed śmiercią Pan Jezus oddał wszystkich ludzi w opiece Maryi. Od tej chwili jesteśmy dziećmi Maryi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Maryja jest naszą Matką i wstawia się za nami do Pana Jezusa.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osoba, kwiat, kobieta, siedzi&#10;&#10;Opis wygenerowany automatycznie">
            <a:extLst>
              <a:ext uri="{FF2B5EF4-FFF2-40B4-BE49-F238E27FC236}">
                <a16:creationId xmlns:a16="http://schemas.microsoft.com/office/drawing/2014/main" id="{73748C85-4F63-4963-9BBF-96F4BABFC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2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9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9">
            <a:extLst>
              <a:ext uri="{FF2B5EF4-FFF2-40B4-BE49-F238E27FC236}">
                <a16:creationId xmlns:a16="http://schemas.microsoft.com/office/drawing/2014/main" id="{C4169373-E625-4BAD-B93B-3BA93BE5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CC84C1-E779-4155-A997-45B41EFB6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9248" y="1152144"/>
            <a:ext cx="4023360" cy="2943432"/>
          </a:xfrm>
        </p:spPr>
        <p:txBody>
          <a:bodyPr>
            <a:normAutofit/>
          </a:bodyPr>
          <a:lstStyle/>
          <a:p>
            <a:pPr algn="l"/>
            <a:r>
              <a:rPr lang="pl-PL" sz="5600"/>
              <a:t>kapliczka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9113B9-CBC0-4FF8-A4B9-B4C0ADF1F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9248" y="4462272"/>
            <a:ext cx="4023360" cy="970828"/>
          </a:xfrm>
        </p:spPr>
        <p:txBody>
          <a:bodyPr anchor="t">
            <a:normAutofit/>
          </a:bodyPr>
          <a:lstStyle/>
          <a:p>
            <a:pPr algn="l"/>
            <a:r>
              <a:rPr lang="pl-PL" sz="2200"/>
              <a:t>Nabożeństwa maryjne, odbywają się przy przydrożnych kapliczkach</a:t>
            </a:r>
            <a:endParaRPr lang="pl-PL" sz="2200" dirty="0"/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98FFE2-DEEC-4204-BC64-ED29B25C4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04" b="6750"/>
          <a:stretch/>
        </p:blipFill>
        <p:spPr>
          <a:xfrm>
            <a:off x="604064" y="10"/>
            <a:ext cx="6701991" cy="6857990"/>
          </a:xfrm>
          <a:prstGeom prst="rect">
            <a:avLst/>
          </a:prstGeom>
        </p:spPr>
      </p:pic>
      <p:grpSp>
        <p:nvGrpSpPr>
          <p:cNvPr id="40" name="Group 15">
            <a:extLst>
              <a:ext uri="{FF2B5EF4-FFF2-40B4-BE49-F238E27FC236}">
                <a16:creationId xmlns:a16="http://schemas.microsoft.com/office/drawing/2014/main" id="{2DF00571-E53F-4406-874C-D5333B3E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805A8E07-08A3-48C5-A937-BA5C099EB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BD95D223-D0F4-4A5A-A97F-904E1157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234CFCF-E56D-4C71-AEA5-41C17CD2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EE72264-410F-4071-B6A9-A94E1050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8730288-0A00-4A97-8CE6-E7DFE81E3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EDA3E11-9FAA-4CBF-9FC7-A75068E7B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7327A321-A57A-4019-AC19-30C3FEDE0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B013C8-DE8B-4D46-A566-8925FF2A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D70623DD-9665-463E-9FF2-E11E7676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F230DD2-4D19-4039-A31E-475B24712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0DE572C-1F7E-41DF-B316-6D79DD003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75E93974-7575-4E1C-BB69-30CDE7C14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B02B977-55BB-4684-B6DC-50B49F26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B8A7D2FD-4604-411A-8446-AAD738B9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2FC67E06-3570-4522-8495-454D7C87E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E6A1839D-1BE9-41CB-B29B-AF529145D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0C714F7-E8CA-484B-8A29-E3194EC7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4E21E71-D285-4AED-AA11-100533981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3568E8F-C4DD-4452-A8BE-CDC9A4FE4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56ABD5AB-B13C-4AA9-9066-E872473A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609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107369A-8C31-446E-9264-2984C464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Nabożeństwa Maryjne w miesiącu maju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CD7AFC-EF56-4D96-A0BD-6C5A8769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l-PL" sz="2400"/>
              <a:t>Nabożeństwa maryjne odbywają się również w kościołach, gdzie podczas nabożeństwa wystawiony jest Najświętszy Sakrament  i wtedy odbywa się adoracja – uwielbiamy Pana Jezusa ukrytego pod postacią chleba.</a:t>
            </a:r>
          </a:p>
          <a:p>
            <a:endParaRPr lang="pl-PL" sz="24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749C2A0-EFA7-46C0-9FCF-BAB2429A1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4" r="15426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9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9B435-ADD0-4FD6-BD3E-8F689FFA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/>
              <a:t>Nabożeństwo majowe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F4D78-D12D-46EF-8964-24D71B9E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pl-PL" sz="2000"/>
              <a:t>Nabożeństwo majowe (zwane potocznie majówką) jest to nabożeństwo odprawiane w maju w Kościele katolickim ku czci Matki Bożej, podczas którego odmawia się lub odśpiewuje Litanię Loretańską oraz modlitwę Pod Twoją Obronę. </a:t>
            </a: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14E38C2-66F3-44A8-902B-00664149B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52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1C5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8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787C549-66DE-4718-9D45-816599251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496A62-D21E-4777-9614-92CA3E94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pl-PL" sz="4600" dirty="0"/>
              <a:t>Modlitwa do Najświętszej Maryi Panny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B21C4D-C8DB-45E4-8B45-1A73A188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408C67FF-5706-4C08-9DF4-D3E2EF7F6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0AE6FAF-1DDD-40E6-8128-2B5DD1464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3E186F0A-23FB-4FB4-8C95-4C6A6F483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D183081B-2F31-48CC-A297-BA0C06A74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C6A5254-D4C3-478C-B4E0-73D3642DB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41974FE2-7080-4C99-A4E6-3E15D4B28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7C843590-9C15-4DFA-9178-8A943EF6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3506696A-3D1F-450D-96A0-B59B7BBE3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6D2546D9-69E1-4D75-8E64-886207813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865383D5-D060-4DBD-82E9-14902BD8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0242239-3409-460D-BA74-ADF2AFD4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4F02255D-DBCA-4E02-8376-8A374688D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343BABB3-0280-4F53-A4A9-54ED96AB2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2824031E-D05D-4B6C-A900-28D70C737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96B0A62E-B7B0-475C-B1FF-989CDB45E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D62DF221-DFF7-4614-8983-8B7C47034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4E544155-BC32-4013-9135-149E30150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1DD4153E-E8EE-4D47-8FF6-926EBB23F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6834F1B0-119E-4A62-A22F-79C5AEEE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04C90783-5CC9-4855-A633-D3D3B900D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996D0435-B484-4CFC-8ACC-DD13A6467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88" b="2"/>
          <a:stretch/>
        </p:blipFill>
        <p:spPr>
          <a:xfrm>
            <a:off x="596880" y="3233985"/>
            <a:ext cx="5766975" cy="362401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99C78-F17D-4DA2-8E21-83E363E55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101" y="521207"/>
            <a:ext cx="4496426" cy="5957789"/>
          </a:xfrm>
        </p:spPr>
        <p:txBody>
          <a:bodyPr anchor="ctr">
            <a:normAutofit/>
          </a:bodyPr>
          <a:lstStyle/>
          <a:p>
            <a:r>
              <a:rPr lang="pl-PL" sz="2200" dirty="0">
                <a:latin typeface="Abel"/>
              </a:rPr>
              <a:t>Pod Twoją obronę uciekamy się, Święta Boża Rodzicielko,</a:t>
            </a:r>
          </a:p>
          <a:p>
            <a:r>
              <a:rPr lang="pl-PL" sz="2200" dirty="0">
                <a:latin typeface="Abel"/>
              </a:rPr>
              <a:t>naszymi prośbami racz nie gardzić w potrzebach naszych,</a:t>
            </a:r>
          </a:p>
          <a:p>
            <a:r>
              <a:rPr lang="pl-PL" sz="2200" dirty="0">
                <a:latin typeface="Abel"/>
              </a:rPr>
              <a:t>ale od wszelakich złych przygód racz nas zawsze wybawiać.</a:t>
            </a:r>
          </a:p>
          <a:p>
            <a:r>
              <a:rPr lang="pl-PL" sz="2200" dirty="0">
                <a:latin typeface="Abel"/>
              </a:rPr>
              <a:t>Panno Chwalebna i Błogosławiona.</a:t>
            </a:r>
          </a:p>
          <a:p>
            <a:r>
              <a:rPr lang="pl-PL" sz="2200" dirty="0">
                <a:latin typeface="Abel"/>
              </a:rPr>
              <a:t>O Pani nasza, Orędowniczko nasza, Pośredniczko nasza, Pocieszycielko nasza.</a:t>
            </a:r>
          </a:p>
          <a:p>
            <a:r>
              <a:rPr lang="pl-PL" sz="2200" dirty="0">
                <a:latin typeface="Abel"/>
              </a:rPr>
              <a:t>Z Synem swoim nas pojednaj, Synowi swojemu nas polecaj, swojemu Synowi nas oddawaj. Amen.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87603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87C549-66DE-4718-9D45-816599251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8C727ED-F9B6-407F-8AE7-F8B78846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pl-PL" sz="4600" dirty="0">
                <a:solidFill>
                  <a:srgbClr val="00B050"/>
                </a:solidFill>
              </a:rPr>
              <a:t>Chwalcie łąki umajone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BAB21C4D-C8DB-45E4-8B45-1A73A188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08C67FF-5706-4C08-9DF4-D3E2EF7F6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90AE6FAF-1DDD-40E6-8128-2B5DD1464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3E186F0A-23FB-4FB4-8C95-4C6A6F483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183081B-2F31-48CC-A297-BA0C06A74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BC6A5254-D4C3-478C-B4E0-73D3642DB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1974FE2-7080-4C99-A4E6-3E15D4B28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7C843590-9C15-4DFA-9178-8A943EF6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3506696A-3D1F-450D-96A0-B59B7BBE3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D2546D9-69E1-4D75-8E64-886207813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65383D5-D060-4DBD-82E9-14902BD8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0242239-3409-460D-BA74-ADF2AFD4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F02255D-DBCA-4E02-8376-8A374688D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343BABB3-0280-4F53-A4A9-54ED96AB2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2824031E-D05D-4B6C-A900-28D70C737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96B0A62E-B7B0-475C-B1FF-989CDB45E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62DF221-DFF7-4614-8983-8B7C47034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4E544155-BC32-4013-9135-149E30150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DD4153E-E8EE-4D47-8FF6-926EBB23F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6834F1B0-119E-4A62-A22F-79C5AEEE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04C90783-5CC9-4855-A633-D3D3B900D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B50F1129-B4B4-4B6E-AB61-AB19EB172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4" r="12757"/>
          <a:stretch/>
        </p:blipFill>
        <p:spPr>
          <a:xfrm>
            <a:off x="596880" y="3233985"/>
            <a:ext cx="5766975" cy="362401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CEE905-5170-49C8-AF3E-757854C67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101" y="521207"/>
            <a:ext cx="4496426" cy="5957789"/>
          </a:xfrm>
        </p:spPr>
        <p:txBody>
          <a:bodyPr anchor="ctr">
            <a:normAutofit/>
          </a:bodyPr>
          <a:lstStyle/>
          <a:p>
            <a:r>
              <a:rPr lang="pl-PL" sz="2200">
                <a:hlinkClick r:id="rId3"/>
              </a:rPr>
              <a:t>Posłuchajcie i spróbujcie zaśpiewać:</a:t>
            </a:r>
          </a:p>
          <a:p>
            <a:r>
              <a:rPr lang="pl-PL" sz="2200">
                <a:hlinkClick r:id="rId3"/>
              </a:rPr>
              <a:t>Chwalcie łąki umajone</a:t>
            </a:r>
          </a:p>
          <a:p>
            <a:r>
              <a:rPr lang="pl-PL" sz="2200">
                <a:hlinkClick r:id="rId3"/>
              </a:rPr>
              <a:t>https://www.youtube.com/watch?v=3IZDKy9qq2E</a:t>
            </a:r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90762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4C8D75-75F6-4344-A816-49625A9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l-PL" sz="4800"/>
              <a:t>MARYJA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79774F-7B81-47D2-A36A-A297ECEF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pl-PL" sz="2000"/>
              <a:t>jest Pośredniczką między nami a Panem Jezusem;</a:t>
            </a:r>
          </a:p>
          <a:p>
            <a:r>
              <a:rPr lang="pl-PL" sz="2000"/>
              <a:t>wskazuje nam drogę do nieba; </a:t>
            </a:r>
          </a:p>
          <a:p>
            <a:r>
              <a:rPr lang="pl-PL" sz="2000"/>
              <a:t>czuwa nad nami w każdej chwili;</a:t>
            </a:r>
          </a:p>
          <a:p>
            <a:r>
              <a:rPr lang="pl-PL" sz="2000"/>
              <a:t>jest w naszym życiu obecna bezustannie;</a:t>
            </a:r>
          </a:p>
          <a:p>
            <a:r>
              <a:rPr lang="pl-PL" sz="2000"/>
              <a:t>buduje w nas miłość do Jezusa;</a:t>
            </a:r>
          </a:p>
          <a:p>
            <a:r>
              <a:rPr lang="pl-PL" sz="2000"/>
              <a:t>jest podstawą naszej przyjaźni z Jezusem;</a:t>
            </a:r>
          </a:p>
          <a:p>
            <a:r>
              <a:rPr lang="pl-PL" sz="2000"/>
              <a:t>jest natchnieniem ku dobremu.</a:t>
            </a:r>
          </a:p>
          <a:p>
            <a:pPr marL="0" indent="0">
              <a:buNone/>
            </a:pPr>
            <a:endParaRPr lang="pl-PL" sz="2000"/>
          </a:p>
          <a:p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8998B59-851E-4303-B575-7BE04D9DE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27" r="2" b="24157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2" name="Rectangle 2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19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313</Words>
  <Application>Microsoft Office PowerPoint</Application>
  <PresentationFormat>Panoramiczny</PresentationFormat>
  <Paragraphs>32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Abel</vt:lpstr>
      <vt:lpstr>Arial</vt:lpstr>
      <vt:lpstr>Calibri</vt:lpstr>
      <vt:lpstr>Calibri Light</vt:lpstr>
      <vt:lpstr>Motyw pakietu Office</vt:lpstr>
      <vt:lpstr>Maj – miesiącem Matki Bożej</vt:lpstr>
      <vt:lpstr>Maryja – Majowa Panienka</vt:lpstr>
      <vt:lpstr>kapliczka</vt:lpstr>
      <vt:lpstr>Nabożeństwa Maryjne w miesiącu maju</vt:lpstr>
      <vt:lpstr>Nabożeństwo majowe</vt:lpstr>
      <vt:lpstr>Modlitwa do Najświętszej Maryi Panny</vt:lpstr>
      <vt:lpstr>Chwalcie łąki umajone</vt:lpstr>
      <vt:lpstr>MARYJA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 – miesiącem Matki Bożej</dc:title>
  <dc:creator>mateusz szweda</dc:creator>
  <cp:lastModifiedBy>mateusz szweda</cp:lastModifiedBy>
  <cp:revision>2</cp:revision>
  <dcterms:created xsi:type="dcterms:W3CDTF">2020-05-03T21:33:18Z</dcterms:created>
  <dcterms:modified xsi:type="dcterms:W3CDTF">2020-05-03T21:41:51Z</dcterms:modified>
</cp:coreProperties>
</file>