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7" d="100"/>
          <a:sy n="97" d="100"/>
        </p:scale>
        <p:origin x="-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BE9292-21EE-4FAF-8170-E75D0CB6AF5F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/>
      <dgm:spPr/>
      <dgm:t>
        <a:bodyPr/>
        <a:lstStyle/>
        <a:p>
          <a:endParaRPr lang="en-US"/>
        </a:p>
      </dgm:t>
    </dgm:pt>
    <dgm:pt modelId="{1DF1B7F1-EA0D-473B-9446-D8B91899C92F}">
      <dgm:prSet/>
      <dgm:spPr/>
      <dgm:t>
        <a:bodyPr/>
        <a:lstStyle/>
        <a:p>
          <a:r>
            <a:rPr lang="pl-PL"/>
            <a:t>Zbuduję dom z cegieł miłości</a:t>
          </a:r>
          <a:endParaRPr lang="en-US"/>
        </a:p>
      </dgm:t>
    </dgm:pt>
    <dgm:pt modelId="{AD680353-C4D4-46DE-B3EC-8415492EB468}" type="parTrans" cxnId="{CCA088C0-6938-4572-B12F-BA465AD86723}">
      <dgm:prSet/>
      <dgm:spPr/>
      <dgm:t>
        <a:bodyPr/>
        <a:lstStyle/>
        <a:p>
          <a:endParaRPr lang="en-US"/>
        </a:p>
      </dgm:t>
    </dgm:pt>
    <dgm:pt modelId="{BE5B5E8A-6832-46E0-9B48-E0A030DF662A}" type="sibTrans" cxnId="{CCA088C0-6938-4572-B12F-BA465AD86723}">
      <dgm:prSet/>
      <dgm:spPr/>
      <dgm:t>
        <a:bodyPr/>
        <a:lstStyle/>
        <a:p>
          <a:endParaRPr lang="en-US"/>
        </a:p>
      </dgm:t>
    </dgm:pt>
    <dgm:pt modelId="{35465976-9B7D-4C8F-BE5A-835847557008}">
      <dgm:prSet/>
      <dgm:spPr/>
      <dgm:t>
        <a:bodyPr/>
        <a:lstStyle/>
        <a:p>
          <a:r>
            <a:rPr lang="pl-PL"/>
            <a:t>Połączę je cementem radości</a:t>
          </a:r>
          <a:endParaRPr lang="en-US"/>
        </a:p>
      </dgm:t>
    </dgm:pt>
    <dgm:pt modelId="{356FE4C0-34CE-483F-A62C-E6BC86064346}" type="parTrans" cxnId="{BBE3C382-3303-4437-A3B8-FBB9E6104387}">
      <dgm:prSet/>
      <dgm:spPr/>
      <dgm:t>
        <a:bodyPr/>
        <a:lstStyle/>
        <a:p>
          <a:endParaRPr lang="en-US"/>
        </a:p>
      </dgm:t>
    </dgm:pt>
    <dgm:pt modelId="{DF9984F8-1983-41CB-B103-1235D8D18FB9}" type="sibTrans" cxnId="{BBE3C382-3303-4437-A3B8-FBB9E6104387}">
      <dgm:prSet/>
      <dgm:spPr/>
      <dgm:t>
        <a:bodyPr/>
        <a:lstStyle/>
        <a:p>
          <a:endParaRPr lang="en-US"/>
        </a:p>
      </dgm:t>
    </dgm:pt>
    <dgm:pt modelId="{C75632BB-6E0C-4003-9EFA-B5247981E605}">
      <dgm:prSet/>
      <dgm:spPr/>
      <dgm:t>
        <a:bodyPr/>
        <a:lstStyle/>
        <a:p>
          <a:r>
            <a:rPr lang="pl-PL"/>
            <a:t>Dach ułożę z dachówek szczerości</a:t>
          </a:r>
          <a:endParaRPr lang="en-US"/>
        </a:p>
      </dgm:t>
    </dgm:pt>
    <dgm:pt modelId="{FFD50687-FB31-4AB3-9680-199973E8A545}" type="parTrans" cxnId="{F0C8FEA1-6228-4F78-BC10-4594F4342365}">
      <dgm:prSet/>
      <dgm:spPr/>
      <dgm:t>
        <a:bodyPr/>
        <a:lstStyle/>
        <a:p>
          <a:endParaRPr lang="en-US"/>
        </a:p>
      </dgm:t>
    </dgm:pt>
    <dgm:pt modelId="{0D7D1214-F604-4FFF-A704-9A4A4B1873C0}" type="sibTrans" cxnId="{F0C8FEA1-6228-4F78-BC10-4594F4342365}">
      <dgm:prSet/>
      <dgm:spPr/>
      <dgm:t>
        <a:bodyPr/>
        <a:lstStyle/>
        <a:p>
          <a:endParaRPr lang="en-US"/>
        </a:p>
      </dgm:t>
    </dgm:pt>
    <dgm:pt modelId="{784B4B40-0AB2-47FF-A4D1-9DF698D449AE}">
      <dgm:prSet/>
      <dgm:spPr/>
      <dgm:t>
        <a:bodyPr/>
        <a:lstStyle/>
        <a:p>
          <a:r>
            <a:rPr lang="pl-PL"/>
            <a:t>Szyby będą ze szkła przyjaźni</a:t>
          </a:r>
          <a:endParaRPr lang="en-US"/>
        </a:p>
      </dgm:t>
    </dgm:pt>
    <dgm:pt modelId="{910E0B54-E7BD-4B73-AD5E-073D015D3335}" type="parTrans" cxnId="{D4C32415-3249-4B9E-9F80-FD0733BFEB3C}">
      <dgm:prSet/>
      <dgm:spPr/>
      <dgm:t>
        <a:bodyPr/>
        <a:lstStyle/>
        <a:p>
          <a:endParaRPr lang="en-US"/>
        </a:p>
      </dgm:t>
    </dgm:pt>
    <dgm:pt modelId="{6E55F62A-60A6-4535-8C65-53F91AE7E7CB}" type="sibTrans" cxnId="{D4C32415-3249-4B9E-9F80-FD0733BFEB3C}">
      <dgm:prSet/>
      <dgm:spPr/>
      <dgm:t>
        <a:bodyPr/>
        <a:lstStyle/>
        <a:p>
          <a:endParaRPr lang="en-US"/>
        </a:p>
      </dgm:t>
    </dgm:pt>
    <dgm:pt modelId="{91101C5A-1ACE-4939-BC06-EEE0BBDF183C}">
      <dgm:prSet/>
      <dgm:spPr/>
      <dgm:t>
        <a:bodyPr/>
        <a:lstStyle/>
        <a:p>
          <a:r>
            <a:rPr lang="pl-PL"/>
            <a:t>Pomaluję je farbą wyobraźni</a:t>
          </a:r>
          <a:endParaRPr lang="en-US"/>
        </a:p>
      </dgm:t>
    </dgm:pt>
    <dgm:pt modelId="{532AC891-54AA-4E2B-AC56-38A57B52E0B3}" type="parTrans" cxnId="{7D478545-FA23-4059-A2D0-AFBBB4086181}">
      <dgm:prSet/>
      <dgm:spPr/>
      <dgm:t>
        <a:bodyPr/>
        <a:lstStyle/>
        <a:p>
          <a:endParaRPr lang="en-US"/>
        </a:p>
      </dgm:t>
    </dgm:pt>
    <dgm:pt modelId="{197CE111-9B1E-4FA5-8999-3D089CD1B780}" type="sibTrans" cxnId="{7D478545-FA23-4059-A2D0-AFBBB4086181}">
      <dgm:prSet/>
      <dgm:spPr/>
      <dgm:t>
        <a:bodyPr/>
        <a:lstStyle/>
        <a:p>
          <a:endParaRPr lang="en-US"/>
        </a:p>
      </dgm:t>
    </dgm:pt>
    <dgm:pt modelId="{F42AF600-72BF-478C-B694-A8C78F68F9EF}">
      <dgm:prSet/>
      <dgm:spPr/>
      <dgm:t>
        <a:bodyPr/>
        <a:lstStyle/>
        <a:p>
          <a:r>
            <a:rPr lang="pl-PL"/>
            <a:t>Fundamenty zrobię z betonu zrozumienia</a:t>
          </a:r>
          <a:endParaRPr lang="en-US"/>
        </a:p>
      </dgm:t>
    </dgm:pt>
    <dgm:pt modelId="{D0C6AA23-760C-4505-8BB4-DD55C7F2F42C}" type="parTrans" cxnId="{F8C3A4FE-959A-4D8A-8BDC-527E9F022C1D}">
      <dgm:prSet/>
      <dgm:spPr/>
      <dgm:t>
        <a:bodyPr/>
        <a:lstStyle/>
        <a:p>
          <a:endParaRPr lang="en-US"/>
        </a:p>
      </dgm:t>
    </dgm:pt>
    <dgm:pt modelId="{D4BCD591-24EB-4550-BE20-53EF288CF41A}" type="sibTrans" cxnId="{F8C3A4FE-959A-4D8A-8BDC-527E9F022C1D}">
      <dgm:prSet/>
      <dgm:spPr/>
      <dgm:t>
        <a:bodyPr/>
        <a:lstStyle/>
        <a:p>
          <a:endParaRPr lang="en-US"/>
        </a:p>
      </dgm:t>
    </dgm:pt>
    <dgm:pt modelId="{DD07A87A-1CE9-4C38-B8E2-54E26DA8CB4B}">
      <dgm:prSet/>
      <dgm:spPr/>
      <dgm:t>
        <a:bodyPr/>
        <a:lstStyle/>
        <a:p>
          <a:r>
            <a:rPr lang="pl-PL"/>
            <a:t>i dodam małe ziarenko cierpienia</a:t>
          </a:r>
          <a:endParaRPr lang="en-US"/>
        </a:p>
      </dgm:t>
    </dgm:pt>
    <dgm:pt modelId="{5E9A9917-9C96-4BB2-B655-6CAB2309E1B6}" type="parTrans" cxnId="{C713E529-BEDD-4424-B7FF-DA8A217D4657}">
      <dgm:prSet/>
      <dgm:spPr/>
      <dgm:t>
        <a:bodyPr/>
        <a:lstStyle/>
        <a:p>
          <a:endParaRPr lang="en-US"/>
        </a:p>
      </dgm:t>
    </dgm:pt>
    <dgm:pt modelId="{061D095B-E158-41C6-B12D-B7EBC499BAFD}" type="sibTrans" cxnId="{C713E529-BEDD-4424-B7FF-DA8A217D4657}">
      <dgm:prSet/>
      <dgm:spPr/>
      <dgm:t>
        <a:bodyPr/>
        <a:lstStyle/>
        <a:p>
          <a:endParaRPr lang="en-US"/>
        </a:p>
      </dgm:t>
    </dgm:pt>
    <dgm:pt modelId="{F81976F7-3D7A-4B12-8EE7-4C135EF05E83}">
      <dgm:prSet/>
      <dgm:spPr/>
      <dgm:t>
        <a:bodyPr/>
        <a:lstStyle/>
        <a:p>
          <a:r>
            <a:rPr lang="pl-PL"/>
            <a:t>Płot zrobię z desek prawdomówności</a:t>
          </a:r>
          <a:endParaRPr lang="en-US"/>
        </a:p>
      </dgm:t>
    </dgm:pt>
    <dgm:pt modelId="{F0035755-AAA1-4735-9AFF-D469BC68E96A}" type="parTrans" cxnId="{4213DDC4-3E1A-4E99-B965-7AF1417A8682}">
      <dgm:prSet/>
      <dgm:spPr/>
      <dgm:t>
        <a:bodyPr/>
        <a:lstStyle/>
        <a:p>
          <a:endParaRPr lang="en-US"/>
        </a:p>
      </dgm:t>
    </dgm:pt>
    <dgm:pt modelId="{05BBFD26-AA25-4AE7-8B32-741070B45D4B}" type="sibTrans" cxnId="{4213DDC4-3E1A-4E99-B965-7AF1417A8682}">
      <dgm:prSet/>
      <dgm:spPr/>
      <dgm:t>
        <a:bodyPr/>
        <a:lstStyle/>
        <a:p>
          <a:endParaRPr lang="en-US"/>
        </a:p>
      </dgm:t>
    </dgm:pt>
    <dgm:pt modelId="{AED6EAB2-D14A-43EA-8D8E-A612D047F65B}">
      <dgm:prSet/>
      <dgm:spPr/>
      <dgm:t>
        <a:bodyPr/>
        <a:lstStyle/>
        <a:p>
          <a:r>
            <a:rPr lang="pl-PL"/>
            <a:t>A furtkę z prętów czułości</a:t>
          </a:r>
          <a:endParaRPr lang="en-US"/>
        </a:p>
      </dgm:t>
    </dgm:pt>
    <dgm:pt modelId="{01A78B0B-3DC8-48A2-AAEB-942BCA896B4A}" type="parTrans" cxnId="{14E5732E-6368-429B-82A7-C8434F889CC7}">
      <dgm:prSet/>
      <dgm:spPr/>
      <dgm:t>
        <a:bodyPr/>
        <a:lstStyle/>
        <a:p>
          <a:endParaRPr lang="en-US"/>
        </a:p>
      </dgm:t>
    </dgm:pt>
    <dgm:pt modelId="{CB6B9DD6-1D56-41E2-A57E-BB469B88C52D}" type="sibTrans" cxnId="{14E5732E-6368-429B-82A7-C8434F889CC7}">
      <dgm:prSet/>
      <dgm:spPr/>
      <dgm:t>
        <a:bodyPr/>
        <a:lstStyle/>
        <a:p>
          <a:endParaRPr lang="en-US"/>
        </a:p>
      </dgm:t>
    </dgm:pt>
    <dgm:pt modelId="{CE49F389-DE65-4756-92AC-D2B6AA2D1364}">
      <dgm:prSet/>
      <dgm:spPr/>
      <dgm:t>
        <a:bodyPr/>
        <a:lstStyle/>
        <a:p>
          <a:r>
            <a:rPr lang="pl-PL"/>
            <a:t>W ogrodzie posadzę róże życzliwości</a:t>
          </a:r>
          <a:endParaRPr lang="en-US"/>
        </a:p>
      </dgm:t>
    </dgm:pt>
    <dgm:pt modelId="{0CAC6943-4375-4696-9482-51C5C4C58385}" type="parTrans" cxnId="{6B3FEFB7-C61A-4114-8E49-AD8CE72D4A65}">
      <dgm:prSet/>
      <dgm:spPr/>
      <dgm:t>
        <a:bodyPr/>
        <a:lstStyle/>
        <a:p>
          <a:endParaRPr lang="en-US"/>
        </a:p>
      </dgm:t>
    </dgm:pt>
    <dgm:pt modelId="{E0F5A337-28A1-4232-83F9-3967689F9B41}" type="sibTrans" cxnId="{6B3FEFB7-C61A-4114-8E49-AD8CE72D4A65}">
      <dgm:prSet/>
      <dgm:spPr/>
      <dgm:t>
        <a:bodyPr/>
        <a:lstStyle/>
        <a:p>
          <a:endParaRPr lang="en-US"/>
        </a:p>
      </dgm:t>
    </dgm:pt>
    <dgm:pt modelId="{462F6C08-703F-481F-B838-E0A30A24DF79}">
      <dgm:prSet/>
      <dgm:spPr/>
      <dgm:t>
        <a:bodyPr/>
        <a:lstStyle/>
        <a:p>
          <a:r>
            <a:rPr lang="pl-PL"/>
            <a:t>zaś obok nich trawę wyrozumiałości</a:t>
          </a:r>
          <a:endParaRPr lang="en-US"/>
        </a:p>
      </dgm:t>
    </dgm:pt>
    <dgm:pt modelId="{A16C1E32-73C4-4B52-9378-1C2E55E45AAE}" type="parTrans" cxnId="{D5D6282D-8492-4783-95D7-BB151BF78A8A}">
      <dgm:prSet/>
      <dgm:spPr/>
      <dgm:t>
        <a:bodyPr/>
        <a:lstStyle/>
        <a:p>
          <a:endParaRPr lang="en-US"/>
        </a:p>
      </dgm:t>
    </dgm:pt>
    <dgm:pt modelId="{B0AAF14B-51B7-4A3C-917A-10BAB4E68B18}" type="sibTrans" cxnId="{D5D6282D-8492-4783-95D7-BB151BF78A8A}">
      <dgm:prSet/>
      <dgm:spPr/>
      <dgm:t>
        <a:bodyPr/>
        <a:lstStyle/>
        <a:p>
          <a:endParaRPr lang="en-US"/>
        </a:p>
      </dgm:t>
    </dgm:pt>
    <dgm:pt modelId="{02BBF3D7-68B1-4EB6-8482-803C4BADE825}">
      <dgm:prSet/>
      <dgm:spPr/>
      <dgm:t>
        <a:bodyPr/>
        <a:lstStyle/>
        <a:p>
          <a:r>
            <a:rPr lang="pl-PL"/>
            <a:t>Tu zawsze będę miała schronienie</a:t>
          </a:r>
          <a:endParaRPr lang="en-US"/>
        </a:p>
      </dgm:t>
    </dgm:pt>
    <dgm:pt modelId="{54EB2E7B-93DE-4F71-8427-BF4A84D70B0A}" type="parTrans" cxnId="{859CE393-C8D1-43B3-9609-625325296BCA}">
      <dgm:prSet/>
      <dgm:spPr/>
      <dgm:t>
        <a:bodyPr/>
        <a:lstStyle/>
        <a:p>
          <a:endParaRPr lang="en-US"/>
        </a:p>
      </dgm:t>
    </dgm:pt>
    <dgm:pt modelId="{98F664E1-1A43-4560-BD48-F7A7E5A011CA}" type="sibTrans" cxnId="{859CE393-C8D1-43B3-9609-625325296BCA}">
      <dgm:prSet/>
      <dgm:spPr/>
      <dgm:t>
        <a:bodyPr/>
        <a:lstStyle/>
        <a:p>
          <a:endParaRPr lang="en-US"/>
        </a:p>
      </dgm:t>
    </dgm:pt>
    <dgm:pt modelId="{053D8E0A-3B48-43CE-9332-CBB0C9C4CB62}">
      <dgm:prSet/>
      <dgm:spPr/>
      <dgm:t>
        <a:bodyPr/>
        <a:lstStyle/>
        <a:p>
          <a:r>
            <a:rPr lang="pl-PL"/>
            <a:t>Mieć taki dom to moje marzenie</a:t>
          </a:r>
          <a:endParaRPr lang="en-US"/>
        </a:p>
      </dgm:t>
    </dgm:pt>
    <dgm:pt modelId="{A974CB31-FF90-40C2-AAB0-2CF1337219F6}" type="parTrans" cxnId="{887D4618-9FD3-48C8-880A-828EB9E99EEA}">
      <dgm:prSet/>
      <dgm:spPr/>
      <dgm:t>
        <a:bodyPr/>
        <a:lstStyle/>
        <a:p>
          <a:endParaRPr lang="en-US"/>
        </a:p>
      </dgm:t>
    </dgm:pt>
    <dgm:pt modelId="{10821A7C-3ABB-4F91-9184-6EDC1D9FB6F0}" type="sibTrans" cxnId="{887D4618-9FD3-48C8-880A-828EB9E99EEA}">
      <dgm:prSet/>
      <dgm:spPr/>
      <dgm:t>
        <a:bodyPr/>
        <a:lstStyle/>
        <a:p>
          <a:endParaRPr lang="en-US"/>
        </a:p>
      </dgm:t>
    </dgm:pt>
    <dgm:pt modelId="{C189879A-9BC4-426A-B9B0-027125E178BD}" type="pres">
      <dgm:prSet presAssocID="{B1BE9292-21EE-4FAF-8170-E75D0CB6AF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4336FED-C027-411A-B7B1-802145916CA8}" type="pres">
      <dgm:prSet presAssocID="{1DF1B7F1-EA0D-473B-9446-D8B91899C92F}" presName="node" presStyleLbl="node1" presStyleIdx="0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0DB07A6-797A-470C-8263-5638A8E6A82D}" type="pres">
      <dgm:prSet presAssocID="{BE5B5E8A-6832-46E0-9B48-E0A030DF662A}" presName="sibTrans" presStyleCnt="0"/>
      <dgm:spPr/>
    </dgm:pt>
    <dgm:pt modelId="{2A84942B-DE23-4007-9EFA-FA5AC8C5F981}" type="pres">
      <dgm:prSet presAssocID="{35465976-9B7D-4C8F-BE5A-835847557008}" presName="node" presStyleLbl="node1" presStyleIdx="1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20154F-D98B-4117-82C0-067F7C18DC70}" type="pres">
      <dgm:prSet presAssocID="{DF9984F8-1983-41CB-B103-1235D8D18FB9}" presName="sibTrans" presStyleCnt="0"/>
      <dgm:spPr/>
    </dgm:pt>
    <dgm:pt modelId="{DD33503C-D798-4074-BA94-39F9A3125A6A}" type="pres">
      <dgm:prSet presAssocID="{C75632BB-6E0C-4003-9EFA-B5247981E605}" presName="node" presStyleLbl="node1" presStyleIdx="2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021BD33-B68B-490F-99AF-3729012DDD94}" type="pres">
      <dgm:prSet presAssocID="{0D7D1214-F604-4FFF-A704-9A4A4B1873C0}" presName="sibTrans" presStyleCnt="0"/>
      <dgm:spPr/>
    </dgm:pt>
    <dgm:pt modelId="{17DCC4B8-E517-4D9A-A43F-470D0A413FBB}" type="pres">
      <dgm:prSet presAssocID="{784B4B40-0AB2-47FF-A4D1-9DF698D449AE}" presName="node" presStyleLbl="node1" presStyleIdx="3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2DE49D8-EFD9-47E4-A7BA-8ECB0229220D}" type="pres">
      <dgm:prSet presAssocID="{6E55F62A-60A6-4535-8C65-53F91AE7E7CB}" presName="sibTrans" presStyleCnt="0"/>
      <dgm:spPr/>
    </dgm:pt>
    <dgm:pt modelId="{2FFA25DC-7933-4FB3-8988-9E98C550E1AA}" type="pres">
      <dgm:prSet presAssocID="{91101C5A-1ACE-4939-BC06-EEE0BBDF183C}" presName="node" presStyleLbl="node1" presStyleIdx="4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4FABB21-B65B-41B5-98B4-89B86411A90D}" type="pres">
      <dgm:prSet presAssocID="{197CE111-9B1E-4FA5-8999-3D089CD1B780}" presName="sibTrans" presStyleCnt="0"/>
      <dgm:spPr/>
    </dgm:pt>
    <dgm:pt modelId="{FE4CD803-CE01-4247-B8C0-F59E63DF7B9D}" type="pres">
      <dgm:prSet presAssocID="{F42AF600-72BF-478C-B694-A8C78F68F9EF}" presName="node" presStyleLbl="node1" presStyleIdx="5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1CC102-85E4-43FE-A4AA-BCB3B7C0A4B5}" type="pres">
      <dgm:prSet presAssocID="{D4BCD591-24EB-4550-BE20-53EF288CF41A}" presName="sibTrans" presStyleCnt="0"/>
      <dgm:spPr/>
    </dgm:pt>
    <dgm:pt modelId="{6EB82937-7001-44DE-B9B0-CBCDFE2C0EB1}" type="pres">
      <dgm:prSet presAssocID="{DD07A87A-1CE9-4C38-B8E2-54E26DA8CB4B}" presName="node" presStyleLbl="node1" presStyleIdx="6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A51EA03-1DD2-4393-BEC4-A87D794DABAD}" type="pres">
      <dgm:prSet presAssocID="{061D095B-E158-41C6-B12D-B7EBC499BAFD}" presName="sibTrans" presStyleCnt="0"/>
      <dgm:spPr/>
    </dgm:pt>
    <dgm:pt modelId="{57CEFB77-0F0C-44E0-970D-6C08102A527C}" type="pres">
      <dgm:prSet presAssocID="{F81976F7-3D7A-4B12-8EE7-4C135EF05E83}" presName="node" presStyleLbl="node1" presStyleIdx="7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ABA4C2-28B2-44D2-AD71-E5B21ECD6681}" type="pres">
      <dgm:prSet presAssocID="{05BBFD26-AA25-4AE7-8B32-741070B45D4B}" presName="sibTrans" presStyleCnt="0"/>
      <dgm:spPr/>
    </dgm:pt>
    <dgm:pt modelId="{3740670C-2C68-444D-9868-478300CB8866}" type="pres">
      <dgm:prSet presAssocID="{AED6EAB2-D14A-43EA-8D8E-A612D047F65B}" presName="node" presStyleLbl="node1" presStyleIdx="8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4FDFB3-DB9E-434E-81D7-2FFE634F738B}" type="pres">
      <dgm:prSet presAssocID="{CB6B9DD6-1D56-41E2-A57E-BB469B88C52D}" presName="sibTrans" presStyleCnt="0"/>
      <dgm:spPr/>
    </dgm:pt>
    <dgm:pt modelId="{967DE04E-3754-447D-872E-B2CDE6E166C4}" type="pres">
      <dgm:prSet presAssocID="{CE49F389-DE65-4756-92AC-D2B6AA2D1364}" presName="node" presStyleLbl="node1" presStyleIdx="9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1394CAF-E0DB-453B-862A-78ECAD5AA8CA}" type="pres">
      <dgm:prSet presAssocID="{E0F5A337-28A1-4232-83F9-3967689F9B41}" presName="sibTrans" presStyleCnt="0"/>
      <dgm:spPr/>
    </dgm:pt>
    <dgm:pt modelId="{C8CEAE4D-D429-4957-A72E-F8704333160F}" type="pres">
      <dgm:prSet presAssocID="{462F6C08-703F-481F-B838-E0A30A24DF79}" presName="node" presStyleLbl="node1" presStyleIdx="10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E9D0A72-AB5F-44E4-8E1C-F1BA4977BE98}" type="pres">
      <dgm:prSet presAssocID="{B0AAF14B-51B7-4A3C-917A-10BAB4E68B18}" presName="sibTrans" presStyleCnt="0"/>
      <dgm:spPr/>
    </dgm:pt>
    <dgm:pt modelId="{AE1886C1-A769-4F1D-91C2-ECA14E132AB3}" type="pres">
      <dgm:prSet presAssocID="{02BBF3D7-68B1-4EB6-8482-803C4BADE825}" presName="node" presStyleLbl="node1" presStyleIdx="11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8A8D9C3-B2EA-49E1-95AA-400A9DB098ED}" type="pres">
      <dgm:prSet presAssocID="{98F664E1-1A43-4560-BD48-F7A7E5A011CA}" presName="sibTrans" presStyleCnt="0"/>
      <dgm:spPr/>
    </dgm:pt>
    <dgm:pt modelId="{00115175-0609-4DA6-B08A-E40FF58C87F6}" type="pres">
      <dgm:prSet presAssocID="{053D8E0A-3B48-43CE-9332-CBB0C9C4CB62}" presName="node" presStyleLbl="node1" presStyleIdx="12" presStyleCnt="1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3C940E4-0BD2-4EBD-B88A-F7BC9257BE01}" type="presOf" srcId="{462F6C08-703F-481F-B838-E0A30A24DF79}" destId="{C8CEAE4D-D429-4957-A72E-F8704333160F}" srcOrd="0" destOrd="0" presId="urn:microsoft.com/office/officeart/2005/8/layout/default#1"/>
    <dgm:cxn modelId="{9EDA9144-7211-49FC-8B2C-0C0084DD5B96}" type="presOf" srcId="{784B4B40-0AB2-47FF-A4D1-9DF698D449AE}" destId="{17DCC4B8-E517-4D9A-A43F-470D0A413FBB}" srcOrd="0" destOrd="0" presId="urn:microsoft.com/office/officeart/2005/8/layout/default#1"/>
    <dgm:cxn modelId="{ADF4ADCF-A6AE-4D62-89CA-AE8A1C36242F}" type="presOf" srcId="{02BBF3D7-68B1-4EB6-8482-803C4BADE825}" destId="{AE1886C1-A769-4F1D-91C2-ECA14E132AB3}" srcOrd="0" destOrd="0" presId="urn:microsoft.com/office/officeart/2005/8/layout/default#1"/>
    <dgm:cxn modelId="{EC055A60-8DF6-4CCB-9677-2F1C8A1E2F52}" type="presOf" srcId="{F42AF600-72BF-478C-B694-A8C78F68F9EF}" destId="{FE4CD803-CE01-4247-B8C0-F59E63DF7B9D}" srcOrd="0" destOrd="0" presId="urn:microsoft.com/office/officeart/2005/8/layout/default#1"/>
    <dgm:cxn modelId="{50D410AA-41B5-4028-AF1F-82640B0C10BA}" type="presOf" srcId="{DD07A87A-1CE9-4C38-B8E2-54E26DA8CB4B}" destId="{6EB82937-7001-44DE-B9B0-CBCDFE2C0EB1}" srcOrd="0" destOrd="0" presId="urn:microsoft.com/office/officeart/2005/8/layout/default#1"/>
    <dgm:cxn modelId="{45923A9B-57B5-4F03-A0CD-95D2D96D8447}" type="presOf" srcId="{C75632BB-6E0C-4003-9EFA-B5247981E605}" destId="{DD33503C-D798-4074-BA94-39F9A3125A6A}" srcOrd="0" destOrd="0" presId="urn:microsoft.com/office/officeart/2005/8/layout/default#1"/>
    <dgm:cxn modelId="{F8C3A4FE-959A-4D8A-8BDC-527E9F022C1D}" srcId="{B1BE9292-21EE-4FAF-8170-E75D0CB6AF5F}" destId="{F42AF600-72BF-478C-B694-A8C78F68F9EF}" srcOrd="5" destOrd="0" parTransId="{D0C6AA23-760C-4505-8BB4-DD55C7F2F42C}" sibTransId="{D4BCD591-24EB-4550-BE20-53EF288CF41A}"/>
    <dgm:cxn modelId="{CCA088C0-6938-4572-B12F-BA465AD86723}" srcId="{B1BE9292-21EE-4FAF-8170-E75D0CB6AF5F}" destId="{1DF1B7F1-EA0D-473B-9446-D8B91899C92F}" srcOrd="0" destOrd="0" parTransId="{AD680353-C4D4-46DE-B3EC-8415492EB468}" sibTransId="{BE5B5E8A-6832-46E0-9B48-E0A030DF662A}"/>
    <dgm:cxn modelId="{F0C8FEA1-6228-4F78-BC10-4594F4342365}" srcId="{B1BE9292-21EE-4FAF-8170-E75D0CB6AF5F}" destId="{C75632BB-6E0C-4003-9EFA-B5247981E605}" srcOrd="2" destOrd="0" parTransId="{FFD50687-FB31-4AB3-9680-199973E8A545}" sibTransId="{0D7D1214-F604-4FFF-A704-9A4A4B1873C0}"/>
    <dgm:cxn modelId="{14E5732E-6368-429B-82A7-C8434F889CC7}" srcId="{B1BE9292-21EE-4FAF-8170-E75D0CB6AF5F}" destId="{AED6EAB2-D14A-43EA-8D8E-A612D047F65B}" srcOrd="8" destOrd="0" parTransId="{01A78B0B-3DC8-48A2-AAEB-942BCA896B4A}" sibTransId="{CB6B9DD6-1D56-41E2-A57E-BB469B88C52D}"/>
    <dgm:cxn modelId="{C713E529-BEDD-4424-B7FF-DA8A217D4657}" srcId="{B1BE9292-21EE-4FAF-8170-E75D0CB6AF5F}" destId="{DD07A87A-1CE9-4C38-B8E2-54E26DA8CB4B}" srcOrd="6" destOrd="0" parTransId="{5E9A9917-9C96-4BB2-B655-6CAB2309E1B6}" sibTransId="{061D095B-E158-41C6-B12D-B7EBC499BAFD}"/>
    <dgm:cxn modelId="{4213DDC4-3E1A-4E99-B965-7AF1417A8682}" srcId="{B1BE9292-21EE-4FAF-8170-E75D0CB6AF5F}" destId="{F81976F7-3D7A-4B12-8EE7-4C135EF05E83}" srcOrd="7" destOrd="0" parTransId="{F0035755-AAA1-4735-9AFF-D469BC68E96A}" sibTransId="{05BBFD26-AA25-4AE7-8B32-741070B45D4B}"/>
    <dgm:cxn modelId="{BBE3C382-3303-4437-A3B8-FBB9E6104387}" srcId="{B1BE9292-21EE-4FAF-8170-E75D0CB6AF5F}" destId="{35465976-9B7D-4C8F-BE5A-835847557008}" srcOrd="1" destOrd="0" parTransId="{356FE4C0-34CE-483F-A62C-E6BC86064346}" sibTransId="{DF9984F8-1983-41CB-B103-1235D8D18FB9}"/>
    <dgm:cxn modelId="{887D4618-9FD3-48C8-880A-828EB9E99EEA}" srcId="{B1BE9292-21EE-4FAF-8170-E75D0CB6AF5F}" destId="{053D8E0A-3B48-43CE-9332-CBB0C9C4CB62}" srcOrd="12" destOrd="0" parTransId="{A974CB31-FF90-40C2-AAB0-2CF1337219F6}" sibTransId="{10821A7C-3ABB-4F91-9184-6EDC1D9FB6F0}"/>
    <dgm:cxn modelId="{911ED054-F862-41B1-8203-A8A842BF06E4}" type="presOf" srcId="{AED6EAB2-D14A-43EA-8D8E-A612D047F65B}" destId="{3740670C-2C68-444D-9868-478300CB8866}" srcOrd="0" destOrd="0" presId="urn:microsoft.com/office/officeart/2005/8/layout/default#1"/>
    <dgm:cxn modelId="{D4C32415-3249-4B9E-9F80-FD0733BFEB3C}" srcId="{B1BE9292-21EE-4FAF-8170-E75D0CB6AF5F}" destId="{784B4B40-0AB2-47FF-A4D1-9DF698D449AE}" srcOrd="3" destOrd="0" parTransId="{910E0B54-E7BD-4B73-AD5E-073D015D3335}" sibTransId="{6E55F62A-60A6-4535-8C65-53F91AE7E7CB}"/>
    <dgm:cxn modelId="{27DFD19C-8B8D-4D1B-BDB4-0AFCDBC77109}" type="presOf" srcId="{B1BE9292-21EE-4FAF-8170-E75D0CB6AF5F}" destId="{C189879A-9BC4-426A-B9B0-027125E178BD}" srcOrd="0" destOrd="0" presId="urn:microsoft.com/office/officeart/2005/8/layout/default#1"/>
    <dgm:cxn modelId="{4CF58078-CECB-4256-94D4-F82CE235D906}" type="presOf" srcId="{CE49F389-DE65-4756-92AC-D2B6AA2D1364}" destId="{967DE04E-3754-447D-872E-B2CDE6E166C4}" srcOrd="0" destOrd="0" presId="urn:microsoft.com/office/officeart/2005/8/layout/default#1"/>
    <dgm:cxn modelId="{D5D6282D-8492-4783-95D7-BB151BF78A8A}" srcId="{B1BE9292-21EE-4FAF-8170-E75D0CB6AF5F}" destId="{462F6C08-703F-481F-B838-E0A30A24DF79}" srcOrd="10" destOrd="0" parTransId="{A16C1E32-73C4-4B52-9378-1C2E55E45AAE}" sibTransId="{B0AAF14B-51B7-4A3C-917A-10BAB4E68B18}"/>
    <dgm:cxn modelId="{CC970D59-0476-4110-B608-CB48134C7179}" type="presOf" srcId="{1DF1B7F1-EA0D-473B-9446-D8B91899C92F}" destId="{34336FED-C027-411A-B7B1-802145916CA8}" srcOrd="0" destOrd="0" presId="urn:microsoft.com/office/officeart/2005/8/layout/default#1"/>
    <dgm:cxn modelId="{9C041698-B771-422E-9D96-42D934A12575}" type="presOf" srcId="{35465976-9B7D-4C8F-BE5A-835847557008}" destId="{2A84942B-DE23-4007-9EFA-FA5AC8C5F981}" srcOrd="0" destOrd="0" presId="urn:microsoft.com/office/officeart/2005/8/layout/default#1"/>
    <dgm:cxn modelId="{6B3FEFB7-C61A-4114-8E49-AD8CE72D4A65}" srcId="{B1BE9292-21EE-4FAF-8170-E75D0CB6AF5F}" destId="{CE49F389-DE65-4756-92AC-D2B6AA2D1364}" srcOrd="9" destOrd="0" parTransId="{0CAC6943-4375-4696-9482-51C5C4C58385}" sibTransId="{E0F5A337-28A1-4232-83F9-3967689F9B41}"/>
    <dgm:cxn modelId="{3FB3BD2C-8953-46B5-829E-190059E24CCB}" type="presOf" srcId="{053D8E0A-3B48-43CE-9332-CBB0C9C4CB62}" destId="{00115175-0609-4DA6-B08A-E40FF58C87F6}" srcOrd="0" destOrd="0" presId="urn:microsoft.com/office/officeart/2005/8/layout/default#1"/>
    <dgm:cxn modelId="{7D478545-FA23-4059-A2D0-AFBBB4086181}" srcId="{B1BE9292-21EE-4FAF-8170-E75D0CB6AF5F}" destId="{91101C5A-1ACE-4939-BC06-EEE0BBDF183C}" srcOrd="4" destOrd="0" parTransId="{532AC891-54AA-4E2B-AC56-38A57B52E0B3}" sibTransId="{197CE111-9B1E-4FA5-8999-3D089CD1B780}"/>
    <dgm:cxn modelId="{FD9D6542-82E5-4A4F-8251-53E3E9328145}" type="presOf" srcId="{91101C5A-1ACE-4939-BC06-EEE0BBDF183C}" destId="{2FFA25DC-7933-4FB3-8988-9E98C550E1AA}" srcOrd="0" destOrd="0" presId="urn:microsoft.com/office/officeart/2005/8/layout/default#1"/>
    <dgm:cxn modelId="{859CE393-C8D1-43B3-9609-625325296BCA}" srcId="{B1BE9292-21EE-4FAF-8170-E75D0CB6AF5F}" destId="{02BBF3D7-68B1-4EB6-8482-803C4BADE825}" srcOrd="11" destOrd="0" parTransId="{54EB2E7B-93DE-4F71-8427-BF4A84D70B0A}" sibTransId="{98F664E1-1A43-4560-BD48-F7A7E5A011CA}"/>
    <dgm:cxn modelId="{CFDADDC3-D4D0-4FC3-88E0-1709E02286DF}" type="presOf" srcId="{F81976F7-3D7A-4B12-8EE7-4C135EF05E83}" destId="{57CEFB77-0F0C-44E0-970D-6C08102A527C}" srcOrd="0" destOrd="0" presId="urn:microsoft.com/office/officeart/2005/8/layout/default#1"/>
    <dgm:cxn modelId="{3BE73A26-F256-416B-801B-6312192BDEFB}" type="presParOf" srcId="{C189879A-9BC4-426A-B9B0-027125E178BD}" destId="{34336FED-C027-411A-B7B1-802145916CA8}" srcOrd="0" destOrd="0" presId="urn:microsoft.com/office/officeart/2005/8/layout/default#1"/>
    <dgm:cxn modelId="{479CA012-D75E-486D-8E60-92B10D2A488B}" type="presParOf" srcId="{C189879A-9BC4-426A-B9B0-027125E178BD}" destId="{80DB07A6-797A-470C-8263-5638A8E6A82D}" srcOrd="1" destOrd="0" presId="urn:microsoft.com/office/officeart/2005/8/layout/default#1"/>
    <dgm:cxn modelId="{280AAB4E-55D6-4D61-BE06-3C48771FE5C9}" type="presParOf" srcId="{C189879A-9BC4-426A-B9B0-027125E178BD}" destId="{2A84942B-DE23-4007-9EFA-FA5AC8C5F981}" srcOrd="2" destOrd="0" presId="urn:microsoft.com/office/officeart/2005/8/layout/default#1"/>
    <dgm:cxn modelId="{BEB7695A-4CE4-4779-A36F-A7D969ED130B}" type="presParOf" srcId="{C189879A-9BC4-426A-B9B0-027125E178BD}" destId="{C320154F-D98B-4117-82C0-067F7C18DC70}" srcOrd="3" destOrd="0" presId="urn:microsoft.com/office/officeart/2005/8/layout/default#1"/>
    <dgm:cxn modelId="{595A0742-E5A4-4AA8-B608-D622C68E049F}" type="presParOf" srcId="{C189879A-9BC4-426A-B9B0-027125E178BD}" destId="{DD33503C-D798-4074-BA94-39F9A3125A6A}" srcOrd="4" destOrd="0" presId="urn:microsoft.com/office/officeart/2005/8/layout/default#1"/>
    <dgm:cxn modelId="{32BFF23F-D8CA-4D63-AFBE-A387A0304916}" type="presParOf" srcId="{C189879A-9BC4-426A-B9B0-027125E178BD}" destId="{4021BD33-B68B-490F-99AF-3729012DDD94}" srcOrd="5" destOrd="0" presId="urn:microsoft.com/office/officeart/2005/8/layout/default#1"/>
    <dgm:cxn modelId="{E79EA0F5-38B0-4BA1-B861-54E921F7F148}" type="presParOf" srcId="{C189879A-9BC4-426A-B9B0-027125E178BD}" destId="{17DCC4B8-E517-4D9A-A43F-470D0A413FBB}" srcOrd="6" destOrd="0" presId="urn:microsoft.com/office/officeart/2005/8/layout/default#1"/>
    <dgm:cxn modelId="{0300666B-14EC-4A0B-B0D1-122B261D1721}" type="presParOf" srcId="{C189879A-9BC4-426A-B9B0-027125E178BD}" destId="{82DE49D8-EFD9-47E4-A7BA-8ECB0229220D}" srcOrd="7" destOrd="0" presId="urn:microsoft.com/office/officeart/2005/8/layout/default#1"/>
    <dgm:cxn modelId="{1968AD06-7BA3-41E6-8191-3B9A66EEDDB8}" type="presParOf" srcId="{C189879A-9BC4-426A-B9B0-027125E178BD}" destId="{2FFA25DC-7933-4FB3-8988-9E98C550E1AA}" srcOrd="8" destOrd="0" presId="urn:microsoft.com/office/officeart/2005/8/layout/default#1"/>
    <dgm:cxn modelId="{A32A8202-53C0-4AAB-8097-05EFC4A8B151}" type="presParOf" srcId="{C189879A-9BC4-426A-B9B0-027125E178BD}" destId="{F4FABB21-B65B-41B5-98B4-89B86411A90D}" srcOrd="9" destOrd="0" presId="urn:microsoft.com/office/officeart/2005/8/layout/default#1"/>
    <dgm:cxn modelId="{6A9A7E11-99C8-4E32-A80A-50AD81C25D33}" type="presParOf" srcId="{C189879A-9BC4-426A-B9B0-027125E178BD}" destId="{FE4CD803-CE01-4247-B8C0-F59E63DF7B9D}" srcOrd="10" destOrd="0" presId="urn:microsoft.com/office/officeart/2005/8/layout/default#1"/>
    <dgm:cxn modelId="{BA1D8E47-38F1-440D-94C5-256AFB5A679C}" type="presParOf" srcId="{C189879A-9BC4-426A-B9B0-027125E178BD}" destId="{9F1CC102-85E4-43FE-A4AA-BCB3B7C0A4B5}" srcOrd="11" destOrd="0" presId="urn:microsoft.com/office/officeart/2005/8/layout/default#1"/>
    <dgm:cxn modelId="{E499D6FB-3F07-4432-B17C-8B66458D80EB}" type="presParOf" srcId="{C189879A-9BC4-426A-B9B0-027125E178BD}" destId="{6EB82937-7001-44DE-B9B0-CBCDFE2C0EB1}" srcOrd="12" destOrd="0" presId="urn:microsoft.com/office/officeart/2005/8/layout/default#1"/>
    <dgm:cxn modelId="{F00667D9-48E0-4D20-B036-982499D9B73E}" type="presParOf" srcId="{C189879A-9BC4-426A-B9B0-027125E178BD}" destId="{7A51EA03-1DD2-4393-BEC4-A87D794DABAD}" srcOrd="13" destOrd="0" presId="urn:microsoft.com/office/officeart/2005/8/layout/default#1"/>
    <dgm:cxn modelId="{6EB6D0EB-FA01-4E9C-9A83-73F837498473}" type="presParOf" srcId="{C189879A-9BC4-426A-B9B0-027125E178BD}" destId="{57CEFB77-0F0C-44E0-970D-6C08102A527C}" srcOrd="14" destOrd="0" presId="urn:microsoft.com/office/officeart/2005/8/layout/default#1"/>
    <dgm:cxn modelId="{918CC065-65B5-4D5C-B8E6-418C0F1E4872}" type="presParOf" srcId="{C189879A-9BC4-426A-B9B0-027125E178BD}" destId="{B7ABA4C2-28B2-44D2-AD71-E5B21ECD6681}" srcOrd="15" destOrd="0" presId="urn:microsoft.com/office/officeart/2005/8/layout/default#1"/>
    <dgm:cxn modelId="{C186B695-2EF0-42D2-BAF0-643005CA2135}" type="presParOf" srcId="{C189879A-9BC4-426A-B9B0-027125E178BD}" destId="{3740670C-2C68-444D-9868-478300CB8866}" srcOrd="16" destOrd="0" presId="urn:microsoft.com/office/officeart/2005/8/layout/default#1"/>
    <dgm:cxn modelId="{11409BE7-F018-4916-A149-811ACEBEFFC1}" type="presParOf" srcId="{C189879A-9BC4-426A-B9B0-027125E178BD}" destId="{654FDFB3-DB9E-434E-81D7-2FFE634F738B}" srcOrd="17" destOrd="0" presId="urn:microsoft.com/office/officeart/2005/8/layout/default#1"/>
    <dgm:cxn modelId="{CDCD2F31-3528-489D-8FEC-EE27ECF4B639}" type="presParOf" srcId="{C189879A-9BC4-426A-B9B0-027125E178BD}" destId="{967DE04E-3754-447D-872E-B2CDE6E166C4}" srcOrd="18" destOrd="0" presId="urn:microsoft.com/office/officeart/2005/8/layout/default#1"/>
    <dgm:cxn modelId="{3855976C-F408-4C1C-B39A-635331EA1894}" type="presParOf" srcId="{C189879A-9BC4-426A-B9B0-027125E178BD}" destId="{D1394CAF-E0DB-453B-862A-78ECAD5AA8CA}" srcOrd="19" destOrd="0" presId="urn:microsoft.com/office/officeart/2005/8/layout/default#1"/>
    <dgm:cxn modelId="{93A24211-EEB1-4F26-A0AA-4CD277796C5D}" type="presParOf" srcId="{C189879A-9BC4-426A-B9B0-027125E178BD}" destId="{C8CEAE4D-D429-4957-A72E-F8704333160F}" srcOrd="20" destOrd="0" presId="urn:microsoft.com/office/officeart/2005/8/layout/default#1"/>
    <dgm:cxn modelId="{35D9DDBD-0515-4341-882B-9E35B33B8911}" type="presParOf" srcId="{C189879A-9BC4-426A-B9B0-027125E178BD}" destId="{2E9D0A72-AB5F-44E4-8E1C-F1BA4977BE98}" srcOrd="21" destOrd="0" presId="urn:microsoft.com/office/officeart/2005/8/layout/default#1"/>
    <dgm:cxn modelId="{6E424D93-CF61-49CD-9E08-85F7F2A26F28}" type="presParOf" srcId="{C189879A-9BC4-426A-B9B0-027125E178BD}" destId="{AE1886C1-A769-4F1D-91C2-ECA14E132AB3}" srcOrd="22" destOrd="0" presId="urn:microsoft.com/office/officeart/2005/8/layout/default#1"/>
    <dgm:cxn modelId="{C086B47A-DFCE-4938-9D5A-57B87D27C2F9}" type="presParOf" srcId="{C189879A-9BC4-426A-B9B0-027125E178BD}" destId="{F8A8D9C3-B2EA-49E1-95AA-400A9DB098ED}" srcOrd="23" destOrd="0" presId="urn:microsoft.com/office/officeart/2005/8/layout/default#1"/>
    <dgm:cxn modelId="{A606D5DD-EC40-4DA1-9C2F-6254271D78A5}" type="presParOf" srcId="{C189879A-9BC4-426A-B9B0-027125E178BD}" destId="{00115175-0609-4DA6-B08A-E40FF58C87F6}" srcOrd="2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336FED-C027-411A-B7B1-802145916CA8}">
      <dsp:nvSpPr>
        <dsp:cNvPr id="0" name=""/>
        <dsp:cNvSpPr/>
      </dsp:nvSpPr>
      <dsp:spPr>
        <a:xfrm>
          <a:off x="3282" y="84241"/>
          <a:ext cx="1777372" cy="1066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Zbuduję dom z cegieł miłości</a:t>
          </a:r>
          <a:endParaRPr lang="en-US" sz="1600" kern="1200"/>
        </a:p>
      </dsp:txBody>
      <dsp:txXfrm>
        <a:off x="3282" y="84241"/>
        <a:ext cx="1777372" cy="1066423"/>
      </dsp:txXfrm>
    </dsp:sp>
    <dsp:sp modelId="{2A84942B-DE23-4007-9EFA-FA5AC8C5F981}">
      <dsp:nvSpPr>
        <dsp:cNvPr id="0" name=""/>
        <dsp:cNvSpPr/>
      </dsp:nvSpPr>
      <dsp:spPr>
        <a:xfrm>
          <a:off x="1958392" y="84241"/>
          <a:ext cx="1777372" cy="10664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Połączę je cementem radości</a:t>
          </a:r>
          <a:endParaRPr lang="en-US" sz="1600" kern="1200"/>
        </a:p>
      </dsp:txBody>
      <dsp:txXfrm>
        <a:off x="1958392" y="84241"/>
        <a:ext cx="1777372" cy="1066423"/>
      </dsp:txXfrm>
    </dsp:sp>
    <dsp:sp modelId="{DD33503C-D798-4074-BA94-39F9A3125A6A}">
      <dsp:nvSpPr>
        <dsp:cNvPr id="0" name=""/>
        <dsp:cNvSpPr/>
      </dsp:nvSpPr>
      <dsp:spPr>
        <a:xfrm>
          <a:off x="3913501" y="84241"/>
          <a:ext cx="1777372" cy="106642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Dach ułożę z dachówek szczerości</a:t>
          </a:r>
          <a:endParaRPr lang="en-US" sz="1600" kern="1200"/>
        </a:p>
      </dsp:txBody>
      <dsp:txXfrm>
        <a:off x="3913501" y="84241"/>
        <a:ext cx="1777372" cy="1066423"/>
      </dsp:txXfrm>
    </dsp:sp>
    <dsp:sp modelId="{17DCC4B8-E517-4D9A-A43F-470D0A413FBB}">
      <dsp:nvSpPr>
        <dsp:cNvPr id="0" name=""/>
        <dsp:cNvSpPr/>
      </dsp:nvSpPr>
      <dsp:spPr>
        <a:xfrm>
          <a:off x="5868610" y="84241"/>
          <a:ext cx="1777372" cy="10664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Szyby będą ze szkła przyjaźni</a:t>
          </a:r>
          <a:endParaRPr lang="en-US" sz="1600" kern="1200"/>
        </a:p>
      </dsp:txBody>
      <dsp:txXfrm>
        <a:off x="5868610" y="84241"/>
        <a:ext cx="1777372" cy="1066423"/>
      </dsp:txXfrm>
    </dsp:sp>
    <dsp:sp modelId="{2FFA25DC-7933-4FB3-8988-9E98C550E1AA}">
      <dsp:nvSpPr>
        <dsp:cNvPr id="0" name=""/>
        <dsp:cNvSpPr/>
      </dsp:nvSpPr>
      <dsp:spPr>
        <a:xfrm>
          <a:off x="7823720" y="84241"/>
          <a:ext cx="1777372" cy="106642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Pomaluję je farbą wyobraźni</a:t>
          </a:r>
          <a:endParaRPr lang="en-US" sz="1600" kern="1200"/>
        </a:p>
      </dsp:txBody>
      <dsp:txXfrm>
        <a:off x="7823720" y="84241"/>
        <a:ext cx="1777372" cy="1066423"/>
      </dsp:txXfrm>
    </dsp:sp>
    <dsp:sp modelId="{FE4CD803-CE01-4247-B8C0-F59E63DF7B9D}">
      <dsp:nvSpPr>
        <dsp:cNvPr id="0" name=""/>
        <dsp:cNvSpPr/>
      </dsp:nvSpPr>
      <dsp:spPr>
        <a:xfrm>
          <a:off x="3282" y="1328401"/>
          <a:ext cx="1777372" cy="1066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Fundamenty zrobię z betonu zrozumienia</a:t>
          </a:r>
          <a:endParaRPr lang="en-US" sz="1600" kern="1200"/>
        </a:p>
      </dsp:txBody>
      <dsp:txXfrm>
        <a:off x="3282" y="1328401"/>
        <a:ext cx="1777372" cy="1066423"/>
      </dsp:txXfrm>
    </dsp:sp>
    <dsp:sp modelId="{6EB82937-7001-44DE-B9B0-CBCDFE2C0EB1}">
      <dsp:nvSpPr>
        <dsp:cNvPr id="0" name=""/>
        <dsp:cNvSpPr/>
      </dsp:nvSpPr>
      <dsp:spPr>
        <a:xfrm>
          <a:off x="1958392" y="1328401"/>
          <a:ext cx="1777372" cy="10664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i dodam małe ziarenko cierpienia</a:t>
          </a:r>
          <a:endParaRPr lang="en-US" sz="1600" kern="1200"/>
        </a:p>
      </dsp:txBody>
      <dsp:txXfrm>
        <a:off x="1958392" y="1328401"/>
        <a:ext cx="1777372" cy="1066423"/>
      </dsp:txXfrm>
    </dsp:sp>
    <dsp:sp modelId="{57CEFB77-0F0C-44E0-970D-6C08102A527C}">
      <dsp:nvSpPr>
        <dsp:cNvPr id="0" name=""/>
        <dsp:cNvSpPr/>
      </dsp:nvSpPr>
      <dsp:spPr>
        <a:xfrm>
          <a:off x="3913501" y="1328401"/>
          <a:ext cx="1777372" cy="106642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Płot zrobię z desek prawdomówności</a:t>
          </a:r>
          <a:endParaRPr lang="en-US" sz="1600" kern="1200"/>
        </a:p>
      </dsp:txBody>
      <dsp:txXfrm>
        <a:off x="3913501" y="1328401"/>
        <a:ext cx="1777372" cy="1066423"/>
      </dsp:txXfrm>
    </dsp:sp>
    <dsp:sp modelId="{3740670C-2C68-444D-9868-478300CB8866}">
      <dsp:nvSpPr>
        <dsp:cNvPr id="0" name=""/>
        <dsp:cNvSpPr/>
      </dsp:nvSpPr>
      <dsp:spPr>
        <a:xfrm>
          <a:off x="5868610" y="1328401"/>
          <a:ext cx="1777372" cy="10664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A furtkę z prętów czułości</a:t>
          </a:r>
          <a:endParaRPr lang="en-US" sz="1600" kern="1200"/>
        </a:p>
      </dsp:txBody>
      <dsp:txXfrm>
        <a:off x="5868610" y="1328401"/>
        <a:ext cx="1777372" cy="1066423"/>
      </dsp:txXfrm>
    </dsp:sp>
    <dsp:sp modelId="{967DE04E-3754-447D-872E-B2CDE6E166C4}">
      <dsp:nvSpPr>
        <dsp:cNvPr id="0" name=""/>
        <dsp:cNvSpPr/>
      </dsp:nvSpPr>
      <dsp:spPr>
        <a:xfrm>
          <a:off x="7823720" y="1328401"/>
          <a:ext cx="1777372" cy="106642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W ogrodzie posadzę róże życzliwości</a:t>
          </a:r>
          <a:endParaRPr lang="en-US" sz="1600" kern="1200"/>
        </a:p>
      </dsp:txBody>
      <dsp:txXfrm>
        <a:off x="7823720" y="1328401"/>
        <a:ext cx="1777372" cy="1066423"/>
      </dsp:txXfrm>
    </dsp:sp>
    <dsp:sp modelId="{C8CEAE4D-D429-4957-A72E-F8704333160F}">
      <dsp:nvSpPr>
        <dsp:cNvPr id="0" name=""/>
        <dsp:cNvSpPr/>
      </dsp:nvSpPr>
      <dsp:spPr>
        <a:xfrm>
          <a:off x="1958392" y="2572562"/>
          <a:ext cx="1777372" cy="1066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zaś obok nich trawę wyrozumiałości</a:t>
          </a:r>
          <a:endParaRPr lang="en-US" sz="1600" kern="1200"/>
        </a:p>
      </dsp:txBody>
      <dsp:txXfrm>
        <a:off x="1958392" y="2572562"/>
        <a:ext cx="1777372" cy="1066423"/>
      </dsp:txXfrm>
    </dsp:sp>
    <dsp:sp modelId="{AE1886C1-A769-4F1D-91C2-ECA14E132AB3}">
      <dsp:nvSpPr>
        <dsp:cNvPr id="0" name=""/>
        <dsp:cNvSpPr/>
      </dsp:nvSpPr>
      <dsp:spPr>
        <a:xfrm>
          <a:off x="3913501" y="2572562"/>
          <a:ext cx="1777372" cy="106642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Tu zawsze będę miała schronienie</a:t>
          </a:r>
          <a:endParaRPr lang="en-US" sz="1600" kern="1200"/>
        </a:p>
      </dsp:txBody>
      <dsp:txXfrm>
        <a:off x="3913501" y="2572562"/>
        <a:ext cx="1777372" cy="1066423"/>
      </dsp:txXfrm>
    </dsp:sp>
    <dsp:sp modelId="{00115175-0609-4DA6-B08A-E40FF58C87F6}">
      <dsp:nvSpPr>
        <dsp:cNvPr id="0" name=""/>
        <dsp:cNvSpPr/>
      </dsp:nvSpPr>
      <dsp:spPr>
        <a:xfrm>
          <a:off x="5868610" y="2572562"/>
          <a:ext cx="1777372" cy="106642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/>
            <a:t>Mieć taki dom to moje marzenie</a:t>
          </a:r>
          <a:endParaRPr lang="en-US" sz="1600" kern="1200"/>
        </a:p>
      </dsp:txBody>
      <dsp:txXfrm>
        <a:off x="5868610" y="2572562"/>
        <a:ext cx="1777372" cy="10664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9651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6516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0677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0574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7268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826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8585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9149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6035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6757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8359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57D4B-E6A2-4CFC-9114-664192F9BF29}" type="datetimeFigureOut">
              <a:rPr lang="pl-PL" smtClean="0"/>
              <a:pPr/>
              <a:t>2020-03-25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04D7400-85B5-4C91-BBEB-A26F49542A8E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3035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42">
            <a:extLst>
              <a:ext uri="{FF2B5EF4-FFF2-40B4-BE49-F238E27FC236}">
                <a16:creationId xmlns:a16="http://schemas.microsoft.com/office/drawing/2014/main" xmlns="" id="{23522FE7-5A29-4EF6-B1EF-2CA55748A7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6" name="Picture 44">
            <a:extLst>
              <a:ext uri="{FF2B5EF4-FFF2-40B4-BE49-F238E27FC236}">
                <a16:creationId xmlns:a16="http://schemas.microsoft.com/office/drawing/2014/main" xmlns="" id="{C2192E09-EBC7-416C-B887-DFF915D7F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67" name="Straight Connector 46">
            <a:extLst>
              <a:ext uri="{FF2B5EF4-FFF2-40B4-BE49-F238E27FC236}">
                <a16:creationId xmlns:a16="http://schemas.microsoft.com/office/drawing/2014/main" xmlns="" id="{2924498D-E084-44BE-A196-CFCE355643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48">
            <a:extLst>
              <a:ext uri="{FF2B5EF4-FFF2-40B4-BE49-F238E27FC236}">
                <a16:creationId xmlns:a16="http://schemas.microsoft.com/office/drawing/2014/main" xmlns="" id="{14C12901-9FCC-461E-A64A-89B4791235E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69" name="Rectangle 50">
            <a:extLst>
              <a:ext uri="{FF2B5EF4-FFF2-40B4-BE49-F238E27FC236}">
                <a16:creationId xmlns:a16="http://schemas.microsoft.com/office/drawing/2014/main" xmlns="" id="{54F891EB-ED45-44C3-95D6-FFB2EC07FA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52">
            <a:extLst>
              <a:ext uri="{FF2B5EF4-FFF2-40B4-BE49-F238E27FC236}">
                <a16:creationId xmlns:a16="http://schemas.microsoft.com/office/drawing/2014/main" xmlns="" id="{2EA385B8-7C85-4CE0-AE3A-00EB627B34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8082FE2-0216-4076-9255-9CBE978D43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205" y="804519"/>
            <a:ext cx="3241820" cy="4431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Kl. IV WDŻ</a:t>
            </a:r>
            <a:endParaRPr lang="en-US" sz="3200" b="0" i="0" kern="1200" cap="all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  <p:cxnSp>
        <p:nvCxnSpPr>
          <p:cNvPr id="71" name="Straight Connector 54">
            <a:extLst>
              <a:ext uri="{FF2B5EF4-FFF2-40B4-BE49-F238E27FC236}">
                <a16:creationId xmlns:a16="http://schemas.microsoft.com/office/drawing/2014/main" xmlns="" id="{19AF263B-E208-40DF-A182-5193478DCF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345156" y="890353"/>
            <a:ext cx="0" cy="45720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580977F7-169E-489D-AFF7-CD7E72A4D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37863" y="804520"/>
            <a:ext cx="6102559" cy="443135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Lekcja</a:t>
            </a:r>
            <a:r>
              <a:rPr lang="en-US" dirty="0"/>
              <a:t> 4    24.03.20 r.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 err="1"/>
              <a:t>Temat</a:t>
            </a:r>
            <a:r>
              <a:rPr lang="en-US" dirty="0"/>
              <a:t>: </a:t>
            </a:r>
            <a:r>
              <a:rPr lang="en-US" dirty="0" err="1"/>
              <a:t>Miłość</a:t>
            </a:r>
            <a:r>
              <a:rPr lang="en-US" dirty="0"/>
              <a:t>, </a:t>
            </a:r>
            <a:r>
              <a:rPr lang="en-US" dirty="0" err="1"/>
              <a:t>która</a:t>
            </a:r>
            <a:r>
              <a:rPr lang="en-US" dirty="0"/>
              <a:t> </a:t>
            </a:r>
            <a:r>
              <a:rPr lang="en-US" dirty="0" err="1"/>
              <a:t>scala</a:t>
            </a:r>
            <a:r>
              <a:rPr lang="en-US" dirty="0"/>
              <a:t> – </a:t>
            </a:r>
            <a:r>
              <a:rPr lang="en-US" dirty="0" err="1"/>
              <a:t>funkcje</a:t>
            </a:r>
            <a:r>
              <a:rPr lang="en-US" dirty="0"/>
              <a:t> </a:t>
            </a:r>
            <a:r>
              <a:rPr lang="en-US" dirty="0" err="1"/>
              <a:t>psychiczno</a:t>
            </a:r>
            <a:r>
              <a:rPr lang="en-US" dirty="0"/>
              <a:t> – </a:t>
            </a:r>
            <a:r>
              <a:rPr lang="en-US" dirty="0" err="1"/>
              <a:t>uczuciowa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kontrolna</a:t>
            </a:r>
            <a:r>
              <a:rPr lang="en-US" dirty="0"/>
              <a:t>.</a:t>
            </a: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u="sng" dirty="0" err="1"/>
              <a:t>Cel</a:t>
            </a:r>
            <a:r>
              <a:rPr lang="en-US" u="sng" dirty="0"/>
              <a:t> </a:t>
            </a:r>
            <a:r>
              <a:rPr lang="en-US" u="sng" dirty="0" err="1"/>
              <a:t>ogólny</a:t>
            </a:r>
            <a:r>
              <a:rPr lang="en-US" dirty="0"/>
              <a:t>: </a:t>
            </a:r>
            <a:r>
              <a:rPr lang="en-US" dirty="0" err="1"/>
              <a:t>uświadomienie</a:t>
            </a:r>
            <a:r>
              <a:rPr lang="en-US" dirty="0"/>
              <a:t>, </a:t>
            </a:r>
            <a:r>
              <a:rPr lang="en-US" dirty="0" err="1"/>
              <a:t>czym</a:t>
            </a:r>
            <a:r>
              <a:rPr lang="en-US" dirty="0"/>
              <a:t> jest </a:t>
            </a:r>
            <a:r>
              <a:rPr lang="en-US" dirty="0" err="1"/>
              <a:t>miłość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jakie</a:t>
            </a:r>
            <a:r>
              <a:rPr lang="en-US" dirty="0"/>
              <a:t> </a:t>
            </a:r>
            <a:r>
              <a:rPr lang="en-US" dirty="0" err="1"/>
              <a:t>są</a:t>
            </a:r>
            <a:r>
              <a:rPr lang="en-US" dirty="0"/>
              <a:t> </a:t>
            </a:r>
            <a:r>
              <a:rPr lang="en-US" dirty="0" err="1"/>
              <a:t>cechy</a:t>
            </a:r>
            <a:r>
              <a:rPr lang="en-US" dirty="0"/>
              <a:t> </a:t>
            </a:r>
            <a:r>
              <a:rPr lang="en-US" dirty="0" err="1"/>
              <a:t>miłości</a:t>
            </a:r>
            <a:r>
              <a:rPr lang="en-US" dirty="0"/>
              <a:t>.</a:t>
            </a:r>
          </a:p>
          <a:p>
            <a:pPr indent="-2286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u="sng" dirty="0" err="1"/>
              <a:t>Cele</a:t>
            </a:r>
            <a:r>
              <a:rPr lang="en-US" u="sng" dirty="0"/>
              <a:t> </a:t>
            </a:r>
            <a:r>
              <a:rPr lang="en-US" u="sng" dirty="0" err="1"/>
              <a:t>szczegółowe</a:t>
            </a:r>
            <a:r>
              <a:rPr lang="en-US" u="sng" dirty="0"/>
              <a:t> </a:t>
            </a:r>
            <a:r>
              <a:rPr lang="en-US" u="sng" dirty="0" err="1"/>
              <a:t>kształcenia</a:t>
            </a:r>
            <a:r>
              <a:rPr lang="en-US" u="sng" dirty="0"/>
              <a:t> </a:t>
            </a:r>
            <a:r>
              <a:rPr lang="en-US" u="sng" dirty="0" err="1"/>
              <a:t>i</a:t>
            </a:r>
            <a:r>
              <a:rPr lang="pl-PL" u="sng" dirty="0"/>
              <a:t> </a:t>
            </a:r>
            <a:r>
              <a:rPr lang="en-US" u="sng" dirty="0"/>
              <a:t> </a:t>
            </a:r>
            <a:r>
              <a:rPr lang="en-US" u="sng" dirty="0" err="1"/>
              <a:t>wychowania</a:t>
            </a:r>
            <a:r>
              <a:rPr lang="en-US" u="sng" dirty="0"/>
              <a:t>: </a:t>
            </a:r>
            <a:r>
              <a:rPr lang="en-US" dirty="0" err="1"/>
              <a:t>Uczeń</a:t>
            </a:r>
            <a:r>
              <a:rPr lang="en-US" dirty="0"/>
              <a:t> </a:t>
            </a:r>
            <a:r>
              <a:rPr lang="en-US" dirty="0" err="1"/>
              <a:t>potrafi</a:t>
            </a:r>
            <a:r>
              <a:rPr lang="en-US" dirty="0"/>
              <a:t>: • </a:t>
            </a:r>
            <a:r>
              <a:rPr lang="en-US" dirty="0" err="1"/>
              <a:t>nazwać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przedstawić</a:t>
            </a:r>
            <a:r>
              <a:rPr lang="en-US" dirty="0"/>
              <a:t> </a:t>
            </a:r>
            <a:r>
              <a:rPr lang="en-US" dirty="0" err="1"/>
              <a:t>istotę</a:t>
            </a:r>
            <a:r>
              <a:rPr lang="en-US" dirty="0"/>
              <a:t> </a:t>
            </a:r>
            <a:r>
              <a:rPr lang="en-US" dirty="0" err="1"/>
              <a:t>pojęć</a:t>
            </a:r>
            <a:r>
              <a:rPr lang="en-US" dirty="0"/>
              <a:t>: </a:t>
            </a:r>
            <a:r>
              <a:rPr lang="en-US" dirty="0" err="1"/>
              <a:t>wrażliwość</a:t>
            </a:r>
            <a:r>
              <a:rPr lang="en-US" dirty="0"/>
              <a:t>, </a:t>
            </a:r>
            <a:r>
              <a:rPr lang="en-US" dirty="0" err="1"/>
              <a:t>miłość</a:t>
            </a:r>
            <a:r>
              <a:rPr lang="en-US" dirty="0"/>
              <a:t>, </a:t>
            </a:r>
            <a:r>
              <a:rPr lang="en-US" dirty="0" err="1"/>
              <a:t>empatia</a:t>
            </a:r>
            <a:r>
              <a:rPr lang="en-US" dirty="0"/>
              <a:t> , </a:t>
            </a:r>
            <a:r>
              <a:rPr lang="en-US" dirty="0" err="1"/>
              <a:t>altruizm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• </a:t>
            </a:r>
            <a:r>
              <a:rPr lang="en-US" dirty="0" err="1"/>
              <a:t>opisać</a:t>
            </a:r>
            <a:r>
              <a:rPr lang="en-US" dirty="0"/>
              <a:t> </a:t>
            </a:r>
            <a:r>
              <a:rPr lang="en-US" dirty="0" err="1"/>
              <a:t>przejawy</a:t>
            </a:r>
            <a:r>
              <a:rPr lang="en-US" dirty="0"/>
              <a:t> </a:t>
            </a:r>
            <a:r>
              <a:rPr lang="en-US" dirty="0" err="1"/>
              <a:t>troski</a:t>
            </a:r>
            <a:r>
              <a:rPr lang="en-US" dirty="0"/>
              <a:t> </a:t>
            </a:r>
            <a:r>
              <a:rPr lang="en-US" dirty="0" err="1"/>
              <a:t>rodzicielskiej</a:t>
            </a:r>
            <a:r>
              <a:rPr lang="en-US" dirty="0"/>
              <a:t> o </a:t>
            </a:r>
            <a:r>
              <a:rPr lang="en-US" dirty="0" err="1"/>
              <a:t>dzieci</a:t>
            </a:r>
            <a:r>
              <a:rPr lang="en-US" dirty="0"/>
              <a:t> w </a:t>
            </a:r>
            <a:r>
              <a:rPr lang="en-US" dirty="0" err="1"/>
              <a:t>realizacji</a:t>
            </a:r>
            <a:r>
              <a:rPr lang="en-US" dirty="0"/>
              <a:t> </a:t>
            </a:r>
            <a:r>
              <a:rPr lang="en-US" dirty="0" err="1"/>
              <a:t>funkcji</a:t>
            </a:r>
            <a:r>
              <a:rPr lang="en-US" dirty="0"/>
              <a:t> </a:t>
            </a:r>
            <a:r>
              <a:rPr lang="en-US" dirty="0" err="1"/>
              <a:t>kontrolnej</a:t>
            </a:r>
            <a:r>
              <a:rPr lang="en-US" dirty="0"/>
              <a:t>. </a:t>
            </a:r>
            <a:r>
              <a:rPr lang="en-US" dirty="0" err="1"/>
              <a:t>Uczeń</a:t>
            </a:r>
            <a:r>
              <a:rPr lang="en-US" dirty="0"/>
              <a:t> </a:t>
            </a:r>
            <a:r>
              <a:rPr lang="en-US" dirty="0" err="1"/>
              <a:t>uświadomi</a:t>
            </a:r>
            <a:r>
              <a:rPr lang="en-US" dirty="0"/>
              <a:t> </a:t>
            </a:r>
            <a:r>
              <a:rPr lang="en-US" dirty="0" err="1"/>
              <a:t>sobie</a:t>
            </a:r>
            <a:r>
              <a:rPr lang="en-US" dirty="0"/>
              <a:t>: • </a:t>
            </a:r>
            <a:r>
              <a:rPr lang="en-US" dirty="0" err="1"/>
              <a:t>istotę</a:t>
            </a:r>
            <a:r>
              <a:rPr lang="en-US" dirty="0"/>
              <a:t> </a:t>
            </a:r>
            <a:r>
              <a:rPr lang="en-US" dirty="0" err="1"/>
              <a:t>samowychowania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rozwoju</a:t>
            </a:r>
            <a:r>
              <a:rPr lang="en-US" dirty="0"/>
              <a:t> </a:t>
            </a:r>
            <a:r>
              <a:rPr lang="en-US" dirty="0" err="1"/>
              <a:t>społecznego</a:t>
            </a:r>
            <a:r>
              <a:rPr lang="en-US" dirty="0"/>
              <a:t>, • </a:t>
            </a:r>
            <a:r>
              <a:rPr lang="en-US" dirty="0" err="1"/>
              <a:t>troskę</a:t>
            </a:r>
            <a:r>
              <a:rPr lang="en-US" dirty="0"/>
              <a:t> </a:t>
            </a:r>
            <a:r>
              <a:rPr lang="en-US" dirty="0" err="1"/>
              <a:t>rodziców</a:t>
            </a:r>
            <a:r>
              <a:rPr lang="en-US" dirty="0"/>
              <a:t> o </a:t>
            </a:r>
            <a:r>
              <a:rPr lang="en-US" dirty="0" err="1"/>
              <a:t>dzieci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stawianie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wymagań</a:t>
            </a:r>
            <a:r>
              <a:rPr lang="en-US" dirty="0"/>
              <a:t>. </a:t>
            </a:r>
          </a:p>
        </p:txBody>
      </p:sp>
      <p:pic>
        <p:nvPicPr>
          <p:cNvPr id="72" name="Picture 56">
            <a:extLst>
              <a:ext uri="{FF2B5EF4-FFF2-40B4-BE49-F238E27FC236}">
                <a16:creationId xmlns:a16="http://schemas.microsoft.com/office/drawing/2014/main" xmlns="" id="{DCC0100C-A457-45B1-8A8B-8740F43EC1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6646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ECE0496-0DF9-4FEB-8CE7-7FC0931A3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Burza mózgów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E3DA996-AB5D-4CFE-88F4-6EDBBC44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„DOM – to nie jaskinia lwa” - czyli o niezbyt lubianej, ale istotnej w życiu rodzinnym funkcji kontrolnej.</a:t>
            </a:r>
          </a:p>
          <a:p>
            <a:r>
              <a:rPr lang="pl-PL" dirty="0"/>
              <a:t>a) uczniowie podają powody kontrolowania dzieci przez rodziców</a:t>
            </a:r>
          </a:p>
          <a:p>
            <a:r>
              <a:rPr lang="pl-PL" dirty="0"/>
              <a:t>b) zapisują w zeszycie argumenty, które motywują rodziców do pełnienia tej funkcji.</a:t>
            </a:r>
          </a:p>
          <a:p>
            <a:r>
              <a:rPr lang="pl-PL" dirty="0"/>
              <a:t>Przeczytaj wiersz (na następnej stronie):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4857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482E7304-2AC2-4A5C-924D-A6AC3FFC5E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3B21DE1-108C-4543-A9E1-64D40E785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pl-PL" dirty="0"/>
              <a:t>Wiersz Ewy </a:t>
            </a:r>
            <a:r>
              <a:rPr lang="pl-PL" dirty="0" err="1"/>
              <a:t>bender</a:t>
            </a:r>
            <a:r>
              <a:rPr lang="pl-PL" dirty="0"/>
              <a:t> „mój dom”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D259FEF2-F6A5-442F-BA10-4E39EECD0A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3C183B1-1D4B-4E3D-A02E-A426E3BFA0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xmlns="" id="{A412032A-D2D9-40AC-BEE0-F17D122BF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1214574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9730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929A01B-1AD1-4F23-8A04-C6C3F136E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Refleksja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A68F465-1C20-48E6-B551-3C113F255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Napisz w zeszycie odpowiedzi na pytania:</a:t>
            </a:r>
          </a:p>
          <a:p>
            <a:pPr marL="0" indent="0">
              <a:buNone/>
            </a:pPr>
            <a:r>
              <a:rPr lang="pl-PL" dirty="0"/>
              <a:t>1)Troska, ciepło, miłość – co znaczą te słowa?</a:t>
            </a:r>
          </a:p>
          <a:p>
            <a:pPr marL="0" indent="0">
              <a:buNone/>
            </a:pPr>
            <a:r>
              <a:rPr lang="pl-PL" dirty="0"/>
              <a:t>2) Czym jest odnowa?</a:t>
            </a:r>
          </a:p>
          <a:p>
            <a:pPr marL="0" indent="0">
              <a:buNone/>
            </a:pPr>
            <a:r>
              <a:rPr lang="pl-PL" dirty="0"/>
              <a:t>3) Co znaczy pragnąć czyjegoś dobra?</a:t>
            </a:r>
          </a:p>
          <a:p>
            <a:pPr marL="0" indent="0">
              <a:buNone/>
            </a:pPr>
            <a:r>
              <a:rPr lang="pl-PL" dirty="0"/>
              <a:t>4) W jakich sytuacjach możemy poczuć oddech miłości? </a:t>
            </a:r>
          </a:p>
        </p:txBody>
      </p:sp>
    </p:spTree>
    <p:extLst>
      <p:ext uri="{BB962C8B-B14F-4D97-AF65-F5344CB8AC3E}">
        <p14:creationId xmlns:p14="http://schemas.microsoft.com/office/powerpoint/2010/main" xmlns="" val="427427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543F503-62B9-4907-B307-045409BE3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60B8FD6-63F1-44B6-A38F-85286CF1B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Miłość </a:t>
            </a:r>
            <a:r>
              <a:rPr lang="pl-PL" dirty="0"/>
              <a:t>to postawa, w której pragniemy dobra i szczęścia drugiego człowieka.</a:t>
            </a:r>
          </a:p>
          <a:p>
            <a:r>
              <a:rPr lang="pl-PL" b="1" dirty="0"/>
              <a:t>Wrażliwość</a:t>
            </a:r>
            <a:r>
              <a:rPr lang="pl-PL" dirty="0"/>
              <a:t> to zdolność przeżywania emocji i odczuwania wrażeń. </a:t>
            </a:r>
          </a:p>
          <a:p>
            <a:r>
              <a:rPr lang="pl-PL" b="1" dirty="0"/>
              <a:t>Empatia </a:t>
            </a:r>
            <a:r>
              <a:rPr lang="pl-PL" dirty="0"/>
              <a:t>(gr. </a:t>
            </a:r>
            <a:r>
              <a:rPr lang="pl-PL" dirty="0" err="1"/>
              <a:t>empátheia</a:t>
            </a:r>
            <a:r>
              <a:rPr lang="pl-PL" dirty="0"/>
              <a:t> „cierpienie”) – zdolność odczuwania stanów psychicznych innych osób (empatia emocjonalna), umiejętność przyjęcia ich sposobu myślenia, spojrzenia z ich perspektywy na rzeczywistość (empatia poznawcza). </a:t>
            </a:r>
          </a:p>
          <a:p>
            <a:r>
              <a:rPr lang="pl-PL" b="1" dirty="0"/>
              <a:t>Altruizm </a:t>
            </a:r>
            <a:r>
              <a:rPr lang="pl-PL" dirty="0"/>
              <a:t>– zachowanie polegające na działaniu na korzyść innych. Polega ono na dobrowolnym ponoszeniu pewnych kosztów przez jednostkę na rzecz innej jednostki lub grupy, przeciwstawne zachowaniu egoistycznemu. </a:t>
            </a:r>
          </a:p>
        </p:txBody>
      </p:sp>
    </p:spTree>
    <p:extLst>
      <p:ext uri="{BB962C8B-B14F-4D97-AF65-F5344CB8AC3E}">
        <p14:creationId xmlns:p14="http://schemas.microsoft.com/office/powerpoint/2010/main" xmlns="" val="3344105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6393AF1-DA74-4063-9089-CB5FBECF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Przejawy miłości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1D352D6-F949-4DD1-B37A-191D7C9A4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 Życzliwość                                                          Bezinteresowność</a:t>
            </a:r>
          </a:p>
          <a:p>
            <a:pPr marL="0" indent="0">
              <a:buNone/>
            </a:pPr>
            <a:r>
              <a:rPr lang="pl-PL" dirty="0"/>
              <a:t> Troska o drugą osobę                                           Zaufanie</a:t>
            </a:r>
          </a:p>
          <a:p>
            <a:pPr marL="0" indent="0">
              <a:buNone/>
            </a:pPr>
            <a:r>
              <a:rPr lang="pl-PL" dirty="0"/>
              <a:t> Poczucie bezpieczeństwa                                      Empatia</a:t>
            </a:r>
          </a:p>
          <a:p>
            <a:pPr marL="0" indent="0">
              <a:buNone/>
            </a:pPr>
            <a:r>
              <a:rPr lang="pl-PL" dirty="0"/>
              <a:t> Przyjaźń                                                              Cierpliwość                                                            </a:t>
            </a:r>
          </a:p>
          <a:p>
            <a:pPr marL="0" indent="0">
              <a:buNone/>
            </a:pPr>
            <a:r>
              <a:rPr lang="pl-PL" dirty="0"/>
              <a:t> Umiejętność przebaczania                                    Zaangażowanie</a:t>
            </a:r>
          </a:p>
          <a:p>
            <a:pPr marL="0" indent="0">
              <a:buNone/>
            </a:pPr>
            <a:r>
              <a:rPr lang="pl-PL" dirty="0"/>
              <a:t> Odpowiedzialność</a:t>
            </a:r>
          </a:p>
        </p:txBody>
      </p:sp>
    </p:spTree>
    <p:extLst>
      <p:ext uri="{BB962C8B-B14F-4D97-AF65-F5344CB8AC3E}">
        <p14:creationId xmlns:p14="http://schemas.microsoft.com/office/powerpoint/2010/main" xmlns="" val="1148087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2423DE6-0C9B-44BC-AC25-E7B367EC5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dla ciebie 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98A5780-CCAA-431E-BA42-9DC335312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ZBUDUJ „DOM MOICH MARZEŃ”</a:t>
            </a:r>
          </a:p>
          <a:p>
            <a:r>
              <a:rPr lang="pl-PL" dirty="0"/>
              <a:t>Narysuj w zeszycie kontury domu i wpisz poznane na lekcji określenia tworzące jego atmosferę, dającą poczucie bezpieczeństwa. Możesz wykonać piękną ilustrację dorysowując okna, drzwi, ogrodzenie, kwiaty…..wykażcie się kreatywnością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  <a:p>
            <a:r>
              <a:rPr lang="pl-PL" dirty="0"/>
              <a:t>Swoje prace zaprezentujecie kiedy spotkamy się już w szkole.</a:t>
            </a:r>
          </a:p>
          <a:p>
            <a:r>
              <a:rPr lang="pl-PL" dirty="0"/>
              <a:t>Życzę owocnej pracy!</a:t>
            </a:r>
          </a:p>
          <a:p>
            <a:r>
              <a:rPr lang="pl-PL" dirty="0"/>
              <a:t>Pozdrawiam Was serdecznie – pani Gabrysia</a:t>
            </a:r>
            <a:r>
              <a:rPr lang="pl-PL" dirty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6083769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358</Words>
  <Application>Microsoft Office PowerPoint</Application>
  <PresentationFormat>Niestandardowy</PresentationFormat>
  <Paragraphs>47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Galeria</vt:lpstr>
      <vt:lpstr>Kl. IV WDŻ</vt:lpstr>
      <vt:lpstr>Burza mózgów</vt:lpstr>
      <vt:lpstr>Wiersz Ewy bender „mój dom”</vt:lpstr>
      <vt:lpstr>Refleksja</vt:lpstr>
      <vt:lpstr>definicje</vt:lpstr>
      <vt:lpstr>Przejawy miłości</vt:lpstr>
      <vt:lpstr>Zadanie dla ciebie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Kl. IV WDŻ</dc:title>
  <dc:creator>mateusz szweda</dc:creator>
  <cp:lastModifiedBy>EDYTA78</cp:lastModifiedBy>
  <cp:revision>4</cp:revision>
  <dcterms:created xsi:type="dcterms:W3CDTF">2020-03-24T14:35:56Z</dcterms:created>
  <dcterms:modified xsi:type="dcterms:W3CDTF">2020-03-25T06:23:23Z</dcterms:modified>
</cp:coreProperties>
</file>