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61" r:id="rId5"/>
    <p:sldId id="262" r:id="rId6"/>
    <p:sldId id="263" r:id="rId7"/>
    <p:sldId id="265" r:id="rId8"/>
    <p:sldId id="266" r:id="rId9"/>
    <p:sldId id="267" r:id="rId10"/>
    <p:sldId id="264" r:id="rId11"/>
    <p:sldId id="257" r:id="rId12"/>
    <p:sldId id="258" r:id="rId13"/>
    <p:sldId id="272" r:id="rId14"/>
    <p:sldId id="274" r:id="rId15"/>
    <p:sldId id="273" r:id="rId16"/>
    <p:sldId id="25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8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D40C1-A0E3-4A17-A8CB-565E66A6B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E27563-6BE1-45EB-91F6-FC003304D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E026F9-FF50-4A53-A807-B0DBD9EE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E9D148-AB67-4F20-9059-354A516C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B7C6B7-98F1-4CA9-943F-6B149B65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43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640FD-25D7-4027-8834-1450C432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3066F4-9922-4C31-B0FE-1D5CC2822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E2ECDA-6ADC-4A48-A064-D08EDF14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15C6DE-E031-4E69-AD4D-62CE766E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AE035-4C8D-4A86-9EEA-31002AF8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5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06D904F-40BD-4E3C-9F07-592E7E046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B931C8-B8B9-4A28-B16A-9E4C39F8A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02B53-3392-4327-B5B2-5A13BA8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374693-F791-45BD-AF9D-8C20D576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D6D3AB-913A-4B1F-8EA0-DB686D22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CE7DD-C8C1-4812-A1DE-8DB4AF6A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9CB3DE-D6E9-4E1F-A299-4145217C9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6E885D-8F48-4167-9196-BA25A7E7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ED5788-93B3-44BA-846A-F4A0F028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4A77F1-E591-42AC-9D0A-AB4DF799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FD2F3-6F9B-4D9E-BA2C-D93190A5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964537-E607-4A58-AC79-1AA75FF36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C5B5F4-A956-401A-96E3-43534E1B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9F311E-3F13-4CEE-94DB-88A97966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FCEF16-1FFF-4B75-833F-0AF2557E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77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19B9-5C4C-4173-8C8F-924909D5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4F407B-366A-4381-B527-E1E2179A8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340D0B-C634-4056-BABC-154F631A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8DAF64-B9AE-4674-A3F0-AC1B4C70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CA4168-CD29-498D-996F-4FB5E99D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75D377-DA8F-4F3D-AE04-6464D263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13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58B6FD-67AE-492C-8127-8438656B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9DE6AC-11EF-43FB-BF8E-16BED80D1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B3AECD-98C1-4E5E-9874-5C5FC8D78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22B1C83-CB62-4E6A-A6DA-DA4428364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CEB790A-DF8F-4CC7-9A9C-783F32147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82D174-080A-4635-A12B-82797D27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37FEB7C-347C-4A5C-A122-954A9E1D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16620C-5DAB-4DDF-B9A2-F54847D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0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A57DDF-40A4-4CD6-A9AC-5DC0A455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8FC185-C627-48C0-B188-FB1F0BC7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9D83E8-B920-416F-9780-76D1B79D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63819B-F3CC-46C7-A16F-4E266A1C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9B7E5CE-0950-4780-9869-78FAF504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37022F-07F9-44ED-A414-81157D30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084263-115B-41C6-B847-D041AA13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41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145FA-FC3A-4091-BD68-E7B31A48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97DD86-9611-4ED2-8EA2-85A3AE71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2CC9FA-5743-4364-8CF6-C28C2C5BE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4C82B7-D4E7-4853-B61A-10A15FDC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F03B7E-DD97-48A7-8C50-AE4F9B68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273769-845F-4437-9F6F-5F262407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0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DF954-9F69-4BFE-8BCF-7C37811F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9440D3D-880D-4863-BBFF-5C5E7AFEE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01E14E-C1EA-4530-A9FE-C1050E3F7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1118CB-AA68-4468-B6CF-396675E3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70C4793-2A88-4AA3-9CCC-A85A349F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117133-672B-4630-8B75-C1BF96A8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21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BF77AC6-AF87-4B70-92F3-B4564BB4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D8E5CF-1519-4835-822B-17BA51CB0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8DBBF1-C0D5-4168-95E0-EBEDFBE52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386D-AE35-4AED-B2FA-16397CA2AC81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117487-D0F3-444B-BC15-D65FC88F4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932D02-72BB-4C04-8485-7302C3A30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5CC7-6ACB-4A01-87F3-9392B8F761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5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ID-YtxbbU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UuxEtTihZo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3B6391-98CE-4877-ADFE-21351A75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SIOSTRA FAUSTYNA - BOŻE MIŁOSIERDZIE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Obraz zawierający odzież, tekst, osoba, wewnątrz&#10;&#10;Opis wygenerowany automatycznie">
            <a:extLst>
              <a:ext uri="{FF2B5EF4-FFF2-40B4-BE49-F238E27FC236}">
                <a16:creationId xmlns:a16="http://schemas.microsoft.com/office/drawing/2014/main" id="{3BC0518D-ECF4-46FF-AF4F-7E6C776EF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3433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A92ACC-B0C1-409A-B0AC-3D4A2CFB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Kaplica w klasztorze sióstr w Krakowie - Łagiewnikach</a:t>
            </a:r>
            <a:br>
              <a:rPr lang="en-US"/>
            </a:b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CD2A2D-EF6A-444A-ACA3-D0B3993C8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199" y="4571999"/>
            <a:ext cx="3601720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Tu s. </a:t>
            </a:r>
            <a:r>
              <a:rPr lang="en-US" sz="2400" dirty="0" err="1"/>
              <a:t>Faustyna</a:t>
            </a:r>
            <a:r>
              <a:rPr lang="en-US" sz="2400" dirty="0"/>
              <a:t> </a:t>
            </a:r>
            <a:r>
              <a:rPr lang="en-US" sz="2400" dirty="0" err="1"/>
              <a:t>modliła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rozmawiała</a:t>
            </a:r>
            <a:r>
              <a:rPr lang="en-US" sz="2400" dirty="0"/>
              <a:t> z </a:t>
            </a:r>
            <a:r>
              <a:rPr lang="en-US" sz="2400" dirty="0" err="1"/>
              <a:t>Jezusem</a:t>
            </a:r>
            <a:r>
              <a:rPr lang="en-US" sz="24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ewnątrz, budynek, stół, pomieszczenie&#10;&#10;Opis wygenerowany automatycznie">
            <a:extLst>
              <a:ext uri="{FF2B5EF4-FFF2-40B4-BE49-F238E27FC236}">
                <a16:creationId xmlns:a16="http://schemas.microsoft.com/office/drawing/2014/main" id="{10F7C2F7-6B2A-4BF2-A656-2D847058F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9" b="-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996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92B25-755D-4DDE-9D2A-4E6C8738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Sanktuarium Bożego Miłosierdzia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53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ewnętrzne, trawa, budynek, duży&#10;&#10;Opis wygenerowany automatycznie">
            <a:extLst>
              <a:ext uri="{FF2B5EF4-FFF2-40B4-BE49-F238E27FC236}">
                <a16:creationId xmlns:a16="http://schemas.microsoft.com/office/drawing/2014/main" id="{CAB3414C-5C2F-4B2F-86CF-DF7F6E32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" b="1"/>
          <a:stretch/>
        </p:blipFill>
        <p:spPr>
          <a:xfrm>
            <a:off x="804670" y="803049"/>
            <a:ext cx="3026664" cy="2470743"/>
          </a:xfrm>
          <a:prstGeom prst="rect">
            <a:avLst/>
          </a:prstGeom>
          <a:effectLst/>
        </p:spPr>
      </p:pic>
      <p:pic>
        <p:nvPicPr>
          <p:cNvPr id="7" name="Obraz 6" descr="Obraz zawierający osoba, mężczyzna, stół, osoby&#10;&#10;Opis wygenerowany automatycznie">
            <a:extLst>
              <a:ext uri="{FF2B5EF4-FFF2-40B4-BE49-F238E27FC236}">
                <a16:creationId xmlns:a16="http://schemas.microsoft.com/office/drawing/2014/main" id="{8B0A4813-6BC2-4E11-B959-95879C02A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r="8298" b="5"/>
          <a:stretch/>
        </p:blipFill>
        <p:spPr>
          <a:xfrm>
            <a:off x="804674" y="3461344"/>
            <a:ext cx="3026663" cy="2438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3B7AFC-15A4-4913-9130-155615B4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Kraków - Łagiewniki</a:t>
            </a:r>
          </a:p>
          <a:p>
            <a:endParaRPr lang="pl-PL" sz="2000" dirty="0"/>
          </a:p>
          <a:p>
            <a:r>
              <a:rPr lang="pl-PL" sz="2000" dirty="0"/>
              <a:t>Znajduje się tam sanktuarium Bożego Miłosierdzia, do którego przyjeżdżają pielgrzymi z całego świata. </a:t>
            </a:r>
          </a:p>
          <a:p>
            <a:r>
              <a:rPr lang="pl-PL" sz="2000" dirty="0"/>
              <a:t>Największa ilość pielgrzymów przybywa na Święto Bożego Miłosierdzia w pierwszą niedzielę po Wielkanocy. </a:t>
            </a:r>
          </a:p>
          <a:p>
            <a:r>
              <a:rPr lang="pl-PL" sz="2000" dirty="0">
                <a:solidFill>
                  <a:srgbClr val="C00000"/>
                </a:solidFill>
              </a:rPr>
              <a:t>Pamiętaj!</a:t>
            </a:r>
          </a:p>
          <a:p>
            <a:r>
              <a:rPr lang="pl-PL" sz="2000" dirty="0">
                <a:solidFill>
                  <a:srgbClr val="C00000"/>
                </a:solidFill>
              </a:rPr>
              <a:t>Święto Bożego Miłosierdzia obchodzimy zawsze w pierwszą niedzielę po Wielkanocy. </a:t>
            </a:r>
          </a:p>
          <a:p>
            <a:r>
              <a:rPr lang="pl-PL" sz="2000" dirty="0">
                <a:solidFill>
                  <a:srgbClr val="C00000"/>
                </a:solidFill>
              </a:rPr>
              <a:t>Ustanowione zostało przez Jana Pawła II – Wielkiego Świętego</a:t>
            </a:r>
          </a:p>
        </p:txBody>
      </p:sp>
    </p:spTree>
    <p:extLst>
      <p:ext uri="{BB962C8B-B14F-4D97-AF65-F5344CB8AC3E}">
        <p14:creationId xmlns:p14="http://schemas.microsoft.com/office/powerpoint/2010/main" val="306887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3747B-E0D2-4E73-ACB3-120A83FD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pl-PL" sz="3700"/>
              <a:t>Koronka do Bożego Miłosierdzia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5" descr="Obraz zawierający odzież, kobieta, zdjęcie, czarny&#10;&#10;Opis wygenerowany automatycznie">
            <a:extLst>
              <a:ext uri="{FF2B5EF4-FFF2-40B4-BE49-F238E27FC236}">
                <a16:creationId xmlns:a16="http://schemas.microsoft.com/office/drawing/2014/main" id="{B0490364-BF96-48D1-A089-935715B20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26921"/>
          <a:stretch/>
        </p:blipFill>
        <p:spPr>
          <a:xfrm>
            <a:off x="744142" y="2506126"/>
            <a:ext cx="6064660" cy="1845748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D9494-4A9A-4E7B-953F-32FDE69A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endParaRPr lang="pl-PL" sz="1700" dirty="0"/>
          </a:p>
          <a:p>
            <a:r>
              <a:rPr lang="pl-PL" sz="1700" dirty="0"/>
              <a:t>Odmawiaj nieustannie tę koronkę, której cię nauczyłem. Ktokolwiek będzie ją odmawiał, dostąpi wielkiego miłosierdzia w godzinę śmierci.</a:t>
            </a:r>
          </a:p>
          <a:p>
            <a:r>
              <a:rPr lang="pl-PL" sz="1700" dirty="0"/>
              <a:t>Pragnę, aby poznał świat cały miłosierdzie moje; niepojętych łask pragnę udzielać duszom, które ufają mojemu miłosierdziu.</a:t>
            </a:r>
          </a:p>
          <a:p>
            <a:r>
              <a:rPr lang="pl-PL" sz="1700" dirty="0">
                <a:solidFill>
                  <a:srgbClr val="C00000"/>
                </a:solidFill>
              </a:rPr>
              <a:t>Każdego dnia w sanktuarium i na całym świecie o godz. 15 odmawia się Koronkę do Bożego Miłosierdzia</a:t>
            </a:r>
            <a:r>
              <a:rPr lang="pl-PL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00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39378-6EA6-4EB9-92EC-F909D745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odmawiać</a:t>
            </a:r>
            <a:r>
              <a:rPr lang="en-US" dirty="0"/>
              <a:t> </a:t>
            </a:r>
            <a:r>
              <a:rPr lang="en-US" dirty="0" err="1"/>
              <a:t>Koronkę</a:t>
            </a:r>
            <a:r>
              <a:rPr lang="en-US" dirty="0"/>
              <a:t>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0D96A57-A044-481F-A82F-239A2CA5BDF4}"/>
              </a:ext>
            </a:extLst>
          </p:cNvPr>
          <p:cNvSpPr/>
          <p:nvPr/>
        </p:nvSpPr>
        <p:spPr>
          <a:xfrm>
            <a:off x="648931" y="2438400"/>
            <a:ext cx="64228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Ojcze</a:t>
            </a:r>
            <a:r>
              <a:rPr lang="en-US" sz="2000" dirty="0"/>
              <a:t> </a:t>
            </a:r>
            <a:r>
              <a:rPr lang="en-US" sz="2000"/>
              <a:t>nasz</a:t>
            </a:r>
            <a:r>
              <a:rPr lang="en-US" sz="2000" dirty="0"/>
              <a:t>, </a:t>
            </a:r>
            <a:r>
              <a:rPr lang="en-US" sz="2000"/>
              <a:t>Zdrowaś</a:t>
            </a:r>
            <a:r>
              <a:rPr lang="en-US" sz="2000" dirty="0"/>
              <a:t> Maryjo, </a:t>
            </a:r>
            <a:r>
              <a:rPr lang="en-US" sz="2000"/>
              <a:t>Wierzę</a:t>
            </a:r>
            <a:r>
              <a:rPr lang="en-US" sz="2000" dirty="0"/>
              <a:t> w Boga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/>
              <a:t>dużych</a:t>
            </a:r>
            <a:r>
              <a:rPr lang="en-US" sz="2000" dirty="0"/>
              <a:t> </a:t>
            </a:r>
            <a:r>
              <a:rPr lang="en-US" sz="2000"/>
              <a:t>paciorkach</a:t>
            </a:r>
            <a:r>
              <a:rPr lang="en-US" sz="2000" dirty="0"/>
              <a:t> (x1)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Ojcze</a:t>
            </a:r>
            <a:r>
              <a:rPr lang="en-US" sz="2000" dirty="0"/>
              <a:t> </a:t>
            </a:r>
            <a:r>
              <a:rPr lang="en-US" sz="2000"/>
              <a:t>Przedwieczny</a:t>
            </a:r>
            <a:r>
              <a:rPr lang="en-US" sz="2000" dirty="0"/>
              <a:t>, </a:t>
            </a:r>
            <a:r>
              <a:rPr lang="en-US" sz="2000"/>
              <a:t>ofiaruję</a:t>
            </a:r>
            <a:r>
              <a:rPr lang="en-US" sz="2000" dirty="0"/>
              <a:t> Ci </a:t>
            </a:r>
            <a:r>
              <a:rPr lang="en-US" sz="2000"/>
              <a:t>Ciało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Krew</a:t>
            </a:r>
            <a:r>
              <a:rPr lang="en-US" sz="2000" dirty="0"/>
              <a:t>, </a:t>
            </a:r>
            <a:r>
              <a:rPr lang="en-US" sz="2000"/>
              <a:t>Duszę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Bóstwo</a:t>
            </a:r>
            <a:r>
              <a:rPr lang="en-US" sz="2000" dirty="0"/>
              <a:t> </a:t>
            </a:r>
            <a:r>
              <a:rPr lang="en-US" sz="2000"/>
              <a:t>najmilszego</a:t>
            </a:r>
            <a:r>
              <a:rPr lang="en-US" sz="2000" dirty="0"/>
              <a:t> </a:t>
            </a:r>
            <a:r>
              <a:rPr lang="en-US" sz="2000"/>
              <a:t>Syna</a:t>
            </a:r>
            <a:r>
              <a:rPr lang="en-US" sz="2000" dirty="0"/>
              <a:t> </a:t>
            </a:r>
            <a:r>
              <a:rPr lang="en-US" sz="2000"/>
              <a:t>Twojego</a:t>
            </a:r>
            <a:r>
              <a:rPr lang="en-US" sz="2000" dirty="0"/>
              <a:t>, a Pana </a:t>
            </a:r>
            <a:r>
              <a:rPr lang="en-US" sz="2000"/>
              <a:t>naszego</a:t>
            </a:r>
            <a:r>
              <a:rPr lang="en-US" sz="2000" dirty="0"/>
              <a:t> </a:t>
            </a:r>
            <a:r>
              <a:rPr lang="en-US" sz="2000"/>
              <a:t>Jezusa</a:t>
            </a:r>
            <a:r>
              <a:rPr lang="en-US" sz="2000" dirty="0"/>
              <a:t> </a:t>
            </a:r>
            <a:r>
              <a:rPr lang="en-US" sz="2000"/>
              <a:t>Chrystusa</a:t>
            </a:r>
            <a:r>
              <a:rPr lang="en-US" sz="2000" dirty="0"/>
              <a:t>, </a:t>
            </a:r>
            <a:r>
              <a:rPr lang="en-US" sz="2000"/>
              <a:t>na</a:t>
            </a:r>
            <a:r>
              <a:rPr lang="en-US" sz="2000" dirty="0"/>
              <a:t> </a:t>
            </a:r>
            <a:r>
              <a:rPr lang="en-US" sz="2000"/>
              <a:t>przebłaganie</a:t>
            </a:r>
            <a:r>
              <a:rPr lang="en-US" sz="2000" dirty="0"/>
              <a:t> za </a:t>
            </a:r>
            <a:r>
              <a:rPr lang="en-US" sz="2000"/>
              <a:t>grzechy</a:t>
            </a:r>
            <a:r>
              <a:rPr lang="en-US" sz="2000" dirty="0"/>
              <a:t> </a:t>
            </a:r>
            <a:r>
              <a:rPr lang="en-US" sz="2000"/>
              <a:t>nasze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całego</a:t>
            </a:r>
            <a:r>
              <a:rPr lang="en-US" sz="2000" dirty="0"/>
              <a:t> </a:t>
            </a:r>
            <a:r>
              <a:rPr lang="en-US" sz="2000"/>
              <a:t>świata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/>
              <a:t>małych</a:t>
            </a:r>
            <a:r>
              <a:rPr lang="en-US" sz="2000" dirty="0"/>
              <a:t> </a:t>
            </a:r>
            <a:r>
              <a:rPr lang="en-US" sz="2000"/>
              <a:t>paciorkach</a:t>
            </a:r>
            <a:r>
              <a:rPr lang="en-US" sz="2000" dirty="0"/>
              <a:t> (x10)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Dla</a:t>
            </a:r>
            <a:r>
              <a:rPr lang="en-US" sz="2000" dirty="0"/>
              <a:t> </a:t>
            </a:r>
            <a:r>
              <a:rPr lang="en-US" sz="2000"/>
              <a:t>Jego</a:t>
            </a:r>
            <a:r>
              <a:rPr lang="en-US" sz="2000" dirty="0"/>
              <a:t> </a:t>
            </a:r>
            <a:r>
              <a:rPr lang="en-US" sz="2000"/>
              <a:t>bolesnej</a:t>
            </a:r>
            <a:r>
              <a:rPr lang="en-US" sz="2000" dirty="0"/>
              <a:t> </a:t>
            </a:r>
            <a:r>
              <a:rPr lang="en-US" sz="2000"/>
              <a:t>męki</a:t>
            </a:r>
            <a:r>
              <a:rPr lang="en-US" sz="2000" dirty="0"/>
              <a:t>, </a:t>
            </a:r>
            <a:r>
              <a:rPr lang="en-US" sz="2000"/>
              <a:t>miej</a:t>
            </a:r>
            <a:r>
              <a:rPr lang="en-US" sz="2000" dirty="0"/>
              <a:t> </a:t>
            </a:r>
            <a:r>
              <a:rPr lang="en-US" sz="2000"/>
              <a:t>miłosierdzie</a:t>
            </a:r>
            <a:r>
              <a:rPr lang="en-US" sz="2000" dirty="0"/>
              <a:t> </a:t>
            </a:r>
            <a:r>
              <a:rPr lang="en-US" sz="2000"/>
              <a:t>dla</a:t>
            </a:r>
            <a:r>
              <a:rPr lang="en-US" sz="2000" dirty="0"/>
              <a:t> </a:t>
            </a:r>
            <a:r>
              <a:rPr lang="en-US" sz="2000"/>
              <a:t>nas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całego</a:t>
            </a:r>
            <a:r>
              <a:rPr lang="en-US" sz="2000" dirty="0"/>
              <a:t> </a:t>
            </a:r>
            <a:r>
              <a:rPr lang="en-US" sz="2000"/>
              <a:t>świata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/>
              <a:t>zakończenie</a:t>
            </a:r>
            <a:r>
              <a:rPr lang="en-US" sz="2000" dirty="0"/>
              <a:t> (x3)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Święty</a:t>
            </a:r>
            <a:r>
              <a:rPr lang="en-US" sz="2000" dirty="0"/>
              <a:t> </a:t>
            </a:r>
            <a:r>
              <a:rPr lang="en-US" sz="2000"/>
              <a:t>Boże</a:t>
            </a:r>
            <a:r>
              <a:rPr lang="en-US" sz="2000" dirty="0"/>
              <a:t>, </a:t>
            </a:r>
            <a:r>
              <a:rPr lang="en-US" sz="2000"/>
              <a:t>Święty</a:t>
            </a:r>
            <a:r>
              <a:rPr lang="en-US" sz="2000" dirty="0"/>
              <a:t> </a:t>
            </a:r>
            <a:r>
              <a:rPr lang="en-US" sz="2000"/>
              <a:t>Mocny</a:t>
            </a:r>
            <a:r>
              <a:rPr lang="en-US" sz="2000" dirty="0"/>
              <a:t>, </a:t>
            </a:r>
            <a:r>
              <a:rPr lang="en-US" sz="2000"/>
              <a:t>Święty</a:t>
            </a:r>
            <a:r>
              <a:rPr lang="en-US" sz="2000" dirty="0"/>
              <a:t> </a:t>
            </a:r>
            <a:r>
              <a:rPr lang="en-US" sz="2000"/>
              <a:t>Nieśmiertelny</a:t>
            </a:r>
            <a:r>
              <a:rPr lang="en-US" sz="2000" dirty="0"/>
              <a:t>, </a:t>
            </a:r>
            <a:r>
              <a:rPr lang="en-US" sz="2000"/>
              <a:t>zmiłuj</a:t>
            </a:r>
            <a:r>
              <a:rPr lang="en-US" sz="2000" dirty="0"/>
              <a:t> </a:t>
            </a:r>
            <a:r>
              <a:rPr lang="en-US" sz="2000"/>
              <a:t>się</a:t>
            </a:r>
            <a:r>
              <a:rPr lang="en-US" sz="2000" dirty="0"/>
              <a:t> </a:t>
            </a:r>
            <a:r>
              <a:rPr lang="en-US" sz="2000"/>
              <a:t>nad</a:t>
            </a:r>
            <a:r>
              <a:rPr lang="en-US" sz="2000" dirty="0"/>
              <a:t> </a:t>
            </a:r>
            <a:r>
              <a:rPr lang="en-US" sz="2000"/>
              <a:t>nami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nad</a:t>
            </a:r>
            <a:r>
              <a:rPr lang="en-US" sz="2000" dirty="0"/>
              <a:t> </a:t>
            </a:r>
            <a:r>
              <a:rPr lang="en-US" sz="2000"/>
              <a:t>całym</a:t>
            </a:r>
            <a:r>
              <a:rPr lang="en-US" sz="2000" dirty="0"/>
              <a:t> </a:t>
            </a:r>
            <a:r>
              <a:rPr lang="en-US" sz="2000"/>
              <a:t>światem</a:t>
            </a:r>
            <a:r>
              <a:rPr lang="en-US" sz="2000" dirty="0"/>
              <a:t>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33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Koronka do Miłosierdzia Bożego">
            <a:extLst>
              <a:ext uri="{FF2B5EF4-FFF2-40B4-BE49-F238E27FC236}">
                <a16:creationId xmlns:a16="http://schemas.microsoft.com/office/drawing/2014/main" id="{F38C20EF-1F2B-4DAC-9553-7C24B3805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-3" b="2826"/>
          <a:stretch/>
        </p:blipFill>
        <p:spPr bwMode="auto">
          <a:xfrm>
            <a:off x="820563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9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1F2175-66A4-46EC-B178-F2EFB6F5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Koronka do Bożego Miłosierdzia - mówiona</a:t>
            </a:r>
          </a:p>
        </p:txBody>
      </p:sp>
      <p:pic>
        <p:nvPicPr>
          <p:cNvPr id="4" name="Multimedia online 3" title="Koronka do Miￅﾂosierdzia Boￅﾼego - mￃﾳwiona">
            <a:hlinkClick r:id="" action="ppaction://media"/>
            <a:extLst>
              <a:ext uri="{FF2B5EF4-FFF2-40B4-BE49-F238E27FC236}">
                <a16:creationId xmlns:a16="http://schemas.microsoft.com/office/drawing/2014/main" id="{6E60F89C-DB4A-49EE-B645-500AADD336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292DDC-813A-40EA-BBF0-B7215880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1325563"/>
          </a:xfrm>
        </p:spPr>
        <p:txBody>
          <a:bodyPr/>
          <a:lstStyle/>
          <a:p>
            <a:r>
              <a:rPr lang="pl-PL" dirty="0"/>
              <a:t>Śpiewamy „Jezu ufam Tobie”</a:t>
            </a:r>
          </a:p>
        </p:txBody>
      </p:sp>
      <p:pic>
        <p:nvPicPr>
          <p:cNvPr id="4" name="Multimedia online 3" title="Jezu ufam Tobie (Promyczki Dobra)">
            <a:hlinkClick r:id="" action="ppaction://media"/>
            <a:extLst>
              <a:ext uri="{FF2B5EF4-FFF2-40B4-BE49-F238E27FC236}">
                <a16:creationId xmlns:a16="http://schemas.microsoft.com/office/drawing/2014/main" id="{0671587A-EB25-4CE8-8D86-14E67972F1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92A20-0BBF-4E21-B35E-E1F70A74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535" y="640081"/>
            <a:ext cx="6610383" cy="3497021"/>
          </a:xfrm>
          <a:noFill/>
        </p:spPr>
        <p:txBody>
          <a:bodyPr>
            <a:normAutofit/>
          </a:bodyPr>
          <a:lstStyle/>
          <a:p>
            <a:pPr algn="l"/>
            <a:r>
              <a:rPr lang="pl-PL" dirty="0"/>
              <a:t>Jezu ufam Tobie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AFEB48-E697-4B8D-BDCA-58B02FCA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759" y="4393579"/>
            <a:ext cx="6602159" cy="1824341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1900" i="1" dirty="0">
                <a:solidFill>
                  <a:srgbClr val="0070C0"/>
                </a:solidFill>
              </a:rPr>
              <a:t>Kto ufa miłosierdziu mojemu, nie zginie, bo wszystkie sprawy jego moimi są, a nieprzyjaciele rozbiją się u stóp moich.</a:t>
            </a:r>
          </a:p>
          <a:p>
            <a:pPr algn="l"/>
            <a:r>
              <a:rPr lang="pl-PL" sz="1900" b="1" i="1" dirty="0">
                <a:solidFill>
                  <a:srgbClr val="C00000"/>
                </a:solidFill>
              </a:rPr>
              <a:t>Bóg</a:t>
            </a:r>
            <a:r>
              <a:rPr lang="pl-PL" sz="1900" i="1" dirty="0">
                <a:solidFill>
                  <a:srgbClr val="C00000"/>
                </a:solidFill>
              </a:rPr>
              <a:t> jest </a:t>
            </a:r>
            <a:r>
              <a:rPr lang="pl-PL" sz="1900" b="1" i="1" dirty="0">
                <a:solidFill>
                  <a:srgbClr val="C00000"/>
                </a:solidFill>
              </a:rPr>
              <a:t>miłosierny</a:t>
            </a:r>
            <a:r>
              <a:rPr lang="pl-PL" sz="1900" i="1" dirty="0">
                <a:solidFill>
                  <a:srgbClr val="C00000"/>
                </a:solidFill>
              </a:rPr>
              <a:t>. To </a:t>
            </a:r>
            <a:r>
              <a:rPr lang="pl-PL" sz="1900" b="1" i="1" dirty="0">
                <a:solidFill>
                  <a:srgbClr val="C00000"/>
                </a:solidFill>
              </a:rPr>
              <a:t>znaczy</a:t>
            </a:r>
            <a:r>
              <a:rPr lang="pl-PL" sz="1900" i="1" dirty="0">
                <a:solidFill>
                  <a:srgbClr val="C00000"/>
                </a:solidFill>
              </a:rPr>
              <a:t>, że </a:t>
            </a:r>
            <a:r>
              <a:rPr lang="pl-PL" sz="1900" b="1" i="1" dirty="0">
                <a:solidFill>
                  <a:srgbClr val="C00000"/>
                </a:solidFill>
              </a:rPr>
              <a:t>Bóg</a:t>
            </a:r>
            <a:r>
              <a:rPr lang="pl-PL" sz="1900" i="1" dirty="0">
                <a:solidFill>
                  <a:srgbClr val="C00000"/>
                </a:solidFill>
              </a:rPr>
              <a:t> jest miłością, którą ogarnia wszystkich i wszystko, co stworzył. Jego miłość przejawia się zwłaszcza wobec słabych, nieszczęśliwych, ubogich, przede wszystkim zaś wobec grzeszników.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Obraz zawierający odzież, sukienka, koszula&#10;&#10;Opis wygenerowany automatycznie">
            <a:extLst>
              <a:ext uri="{FF2B5EF4-FFF2-40B4-BE49-F238E27FC236}">
                <a16:creationId xmlns:a16="http://schemas.microsoft.com/office/drawing/2014/main" id="{ECCA448B-A39D-40B0-830B-0AB65FBE7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2" r="22766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1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9D7B84-74B6-4741-B050-90999F92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Dzieciństwo s. Faustyny Kowalskiej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B7FD7E-BBD6-440F-AA06-01CDFCFA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2000"/>
              <a:t>Urodziła się 25 sierpnia 1905 roku we wsi Głogowiec jako trzecie spośród dziesięciorga dzieci w rodzinie Stanisława i Marianny Kowalskich. Dwa dni później na chrzcie świętym w kościele parafialnym w Świnicach Warckich otrzymała imię Helena. </a:t>
            </a:r>
          </a:p>
          <a:p>
            <a:pPr marL="0" indent="0">
              <a:buNone/>
            </a:pPr>
            <a:endParaRPr lang="pl-PL" sz="200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75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0624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osoba, zdjęcie, wewnątrz, siedzi&#10;&#10;Opis wygenerowany automatycznie">
            <a:extLst>
              <a:ext uri="{FF2B5EF4-FFF2-40B4-BE49-F238E27FC236}">
                <a16:creationId xmlns:a16="http://schemas.microsoft.com/office/drawing/2014/main" id="{9657A83E-CECC-41EE-9776-54BB55D03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05" y="803049"/>
            <a:ext cx="1521977" cy="2470743"/>
          </a:xfrm>
          <a:prstGeom prst="rect">
            <a:avLst/>
          </a:prstGeom>
          <a:effectLst/>
        </p:spPr>
      </p:pic>
      <p:pic>
        <p:nvPicPr>
          <p:cNvPr id="8" name="Obraz 7" descr="Obraz zawierający siedzi, niebieski, mężczyzna&#10;&#10;Opis wygenerowany automatycznie">
            <a:extLst>
              <a:ext uri="{FF2B5EF4-FFF2-40B4-BE49-F238E27FC236}">
                <a16:creationId xmlns:a16="http://schemas.microsoft.com/office/drawing/2014/main" id="{E640C565-2413-4B13-89D9-CA657575A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66" y="3547006"/>
            <a:ext cx="3026663" cy="2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787B5-0AF5-4613-B0D5-DD2B00AA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pl-PL" sz="4000" dirty="0"/>
              <a:t>Dom rodzinny </a:t>
            </a:r>
            <a:br>
              <a:rPr lang="pl-PL" sz="4000" dirty="0"/>
            </a:br>
            <a:r>
              <a:rPr lang="pl-PL" sz="4000" dirty="0"/>
              <a:t>s. Faustyny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6BD245-A4B1-4753-B212-3D3E2AA9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r>
              <a:rPr lang="pl-PL" sz="1800" dirty="0"/>
              <a:t>Od siódmego roku życia odczuwała wezwanie do służby Bożej, ale rodzice nie wyrażali zgody na jej wstąpienie do klasztoru.</a:t>
            </a:r>
          </a:p>
          <a:p>
            <a:endParaRPr lang="pl-PL" sz="1800" dirty="0"/>
          </a:p>
          <a:p>
            <a:r>
              <a:rPr lang="pl-PL" sz="1800" dirty="0"/>
              <a:t>Do szkoły chodziła niecałe trzy lata, a potem poszła na służbę do zamożnych rodzin w Aleksandrowie Łódzkim i Łodzi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OGRAFIA św. Faustyny, Dzienniczek św. Faustyny - Kraków ...">
            <a:extLst>
              <a:ext uri="{FF2B5EF4-FFF2-40B4-BE49-F238E27FC236}">
                <a16:creationId xmlns:a16="http://schemas.microsoft.com/office/drawing/2014/main" id="{083E1572-765F-4434-AC98-4999154EA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8436" b="-2"/>
          <a:stretch/>
        </p:blipFill>
        <p:spPr bwMode="auto">
          <a:xfrm>
            <a:off x="5283708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A5C83-113E-46E8-B364-1C3DADBC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34181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Życie zakonne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23A077-36BA-473C-955B-7A606026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2000" dirty="0"/>
              <a:t>Powołanie</a:t>
            </a:r>
          </a:p>
          <a:p>
            <a:r>
              <a:rPr lang="pl-PL" sz="2000" dirty="0"/>
              <a:t>W czasie zabawy tanecznej miała wizję cierpiącego Chrystusa,  który wzywał ją do pójścia do zakonu. W lipcu 1924 roku wyjechała do Warszawy, by szukać miejsca w klasztorze. Przez rok pracowała jeszcze jako pomoc domowa, by zarobić na skromny posag. </a:t>
            </a:r>
          </a:p>
          <a:p>
            <a:r>
              <a:rPr lang="pl-PL" sz="2000" dirty="0"/>
              <a:t>W tamtym czasie osoba wstępująca do klasztoru musiała mieć posag, podobnie jak dziewczyna wychodząca za mąż. </a:t>
            </a:r>
          </a:p>
          <a:p>
            <a:r>
              <a:rPr lang="pl-PL" sz="2000" dirty="0"/>
              <a:t>1 sierpnia 1925 roku wstąpiła do Zgromadzenia Sióstr Matki Bożej Miłosierdzia w Warszawie przy ul. Żytniej. </a:t>
            </a:r>
          </a:p>
          <a:p>
            <a:endParaRPr lang="pl-PL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4F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iłosierdzie Boga w pełnieniu Jego woli - Miłosierdzie Boże ...">
            <a:extLst>
              <a:ext uri="{FF2B5EF4-FFF2-40B4-BE49-F238E27FC236}">
                <a16:creationId xmlns:a16="http://schemas.microsoft.com/office/drawing/2014/main" id="{3F47F3E1-85FF-456F-AF75-59DA39145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5510" b="2"/>
          <a:stretch/>
        </p:blipFill>
        <p:spPr bwMode="auto">
          <a:xfrm>
            <a:off x="820563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3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E5A230-4F49-47A6-8480-D9F4964E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/>
              <a:t>Kraków - Łagiewniki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285EF-D904-4608-8A85-AF5BBDC6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1700" dirty="0"/>
              <a:t>Szczególna misja:</a:t>
            </a:r>
          </a:p>
          <a:p>
            <a:r>
              <a:rPr lang="pl-PL" sz="1700" dirty="0"/>
              <a:t>Siostra Faustyna swoje cierpienia  znosiła jako dobrowolna ofiara za grzeszników. Wybrał ją Jezus, aby przekazała światu i kościołowi orędzie o Bożym Miłosierdziu. </a:t>
            </a:r>
          </a:p>
          <a:p>
            <a:r>
              <a:rPr lang="pl-PL" sz="1700" dirty="0"/>
              <a:t>W Zgromadzeniu przeżyła 13 lat przebywając w wielu domach, najdłużej w Krakowie, Warszawie, Płocku i Wilnie, pełniąc obowiązki kucharki, sprzedawczyni w sklepie z pieczywem, ogrodniczki </a:t>
            </a:r>
            <a:br>
              <a:rPr lang="pl-PL" sz="1700" dirty="0"/>
            </a:br>
            <a:r>
              <a:rPr lang="pl-PL" sz="1700" dirty="0"/>
              <a:t>i furtianki. Chorowała na gruźlicę płuc i przewodu pokarmowego, dlatego ponad 8 miesięcy spędziła w szpitalu na Prądniku w Krakowie. </a:t>
            </a:r>
          </a:p>
          <a:p>
            <a:endParaRPr lang="pl-PL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3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Św. Faustyna Kowalska – E-ncyklopedia, Historia Kościoła na Śląsku">
            <a:extLst>
              <a:ext uri="{FF2B5EF4-FFF2-40B4-BE49-F238E27FC236}">
                <a16:creationId xmlns:a16="http://schemas.microsoft.com/office/drawing/2014/main" id="{0B0FA04C-3A16-43C5-B44E-8F271A8D4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r="20344" b="-1"/>
          <a:stretch/>
        </p:blipFill>
        <p:spPr bwMode="auto">
          <a:xfrm>
            <a:off x="820563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8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683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1847CD-BF1E-4299-83C2-B24267B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rgbClr val="FFFFFF"/>
                </a:solidFill>
              </a:rPr>
              <a:t>Śmierć s. Faustyny</a:t>
            </a:r>
          </a:p>
        </p:txBody>
      </p:sp>
      <p:pic>
        <p:nvPicPr>
          <p:cNvPr id="4098" name="Picture 2" descr="Relikwie św. Siostry Faustyny – Sanktuarium Bożego Miłosierdzia ...">
            <a:extLst>
              <a:ext uri="{FF2B5EF4-FFF2-40B4-BE49-F238E27FC236}">
                <a16:creationId xmlns:a16="http://schemas.microsoft.com/office/drawing/2014/main" id="{0FB9979A-785F-4698-910B-BB78C4075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792138-CEA2-4278-83B9-C1677FE8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l-PL" sz="1700" dirty="0">
                <a:solidFill>
                  <a:srgbClr val="FFFFFF"/>
                </a:solidFill>
              </a:rPr>
              <a:t>Siostra Faustyna zmarła</a:t>
            </a:r>
            <a:br>
              <a:rPr lang="pl-PL" sz="1700" dirty="0">
                <a:solidFill>
                  <a:srgbClr val="FFFFFF"/>
                </a:solidFill>
              </a:rPr>
            </a:br>
            <a:r>
              <a:rPr lang="pl-PL" sz="1700" dirty="0">
                <a:solidFill>
                  <a:srgbClr val="FFFFFF"/>
                </a:solidFill>
              </a:rPr>
              <a:t> 5 października 1938 roku w klasztorze </a:t>
            </a:r>
            <a:br>
              <a:rPr lang="pl-PL" sz="1700" dirty="0">
                <a:solidFill>
                  <a:srgbClr val="FFFFFF"/>
                </a:solidFill>
              </a:rPr>
            </a:br>
            <a:r>
              <a:rPr lang="pl-PL" sz="1700" dirty="0">
                <a:solidFill>
                  <a:srgbClr val="FFFFFF"/>
                </a:solidFill>
              </a:rPr>
              <a:t>w Krakowie - Łagiewnikach mając zaledwie 33 lata.  </a:t>
            </a:r>
          </a:p>
          <a:p>
            <a:r>
              <a:rPr lang="pl-PL" sz="1700" dirty="0">
                <a:solidFill>
                  <a:srgbClr val="FFFFFF"/>
                </a:solidFill>
              </a:rPr>
              <a:t>18 kwietnia 1993 roku Ojciec Święty Jan Paweł II wyniósł ją do chwały ołtarzy, a 30 kwietnia 2000 roku zaliczył do grona świętych Kościoła.</a:t>
            </a:r>
          </a:p>
          <a:p>
            <a:r>
              <a:rPr lang="pl-PL" sz="1700" dirty="0">
                <a:solidFill>
                  <a:srgbClr val="FFFFFF"/>
                </a:solidFill>
              </a:rPr>
              <a:t>Jej relikwie znajdują się w Sanktuarium Bożego Miłosierdzia </a:t>
            </a:r>
            <a:br>
              <a:rPr lang="pl-PL" sz="1700" dirty="0">
                <a:solidFill>
                  <a:srgbClr val="FFFFFF"/>
                </a:solidFill>
              </a:rPr>
            </a:br>
            <a:r>
              <a:rPr lang="pl-PL" sz="1700" dirty="0">
                <a:solidFill>
                  <a:srgbClr val="FFFFFF"/>
                </a:solidFill>
              </a:rPr>
              <a:t>w Krakowie - Łagiewnikach. </a:t>
            </a:r>
          </a:p>
          <a:p>
            <a:r>
              <a:rPr lang="pl-PL" sz="1700" dirty="0">
                <a:solidFill>
                  <a:srgbClr val="FFFFFF"/>
                </a:solidFill>
              </a:rPr>
              <a:t>Beatyfikacja - ogłoszenie kogoś błogosławionym.</a:t>
            </a:r>
          </a:p>
          <a:p>
            <a:r>
              <a:rPr lang="pl-PL" sz="1700" dirty="0">
                <a:solidFill>
                  <a:srgbClr val="FFFFFF"/>
                </a:solidFill>
              </a:rPr>
              <a:t>Kanonizacja - ogłoszenie kogoś świętym.</a:t>
            </a:r>
          </a:p>
        </p:txBody>
      </p:sp>
    </p:spTree>
    <p:extLst>
      <p:ext uri="{BB962C8B-B14F-4D97-AF65-F5344CB8AC3E}">
        <p14:creationId xmlns:p14="http://schemas.microsoft.com/office/powerpoint/2010/main" val="7860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69D2D-F132-4428-AB56-7572F9C3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Misja s. Faustyny – obraz Jezusa Miłosiernego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5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odzież, tekst, osoba, wewnątrz&#10;&#10;Opis wygenerowany automatycznie">
            <a:extLst>
              <a:ext uri="{FF2B5EF4-FFF2-40B4-BE49-F238E27FC236}">
                <a16:creationId xmlns:a16="http://schemas.microsoft.com/office/drawing/2014/main" id="{7A7A7FBA-4745-4FD3-9701-F559894D1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r="26153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9064DB-050B-4E6A-8B08-DD26637F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1700" dirty="0"/>
              <a:t>Pierwsze spotkanie z Jezusem – Płock:</a:t>
            </a:r>
          </a:p>
          <a:p>
            <a:r>
              <a:rPr lang="pl-PL" sz="1700" dirty="0"/>
              <a:t>Właśnie w płockim klasztorze, rozpoczyna się jej wielka prorocka misja. Była niedziela, 22 lutego 1931 roku. Wieczorem, kiedy przyszła do swej celi i zobaczyła Pana Jezusa w białej szacie. Prawą rękę miał wzniesioną do błogosławieństwa, a lewa dotykała szaty na piersiach, skąd wychodziły dwa promienie: czerwony i blady. Po chwili powiedział jej Jezus: Wymaluj obraz według rysunku, który widzisz, z podpisem: Jezu, ufam Tobie. </a:t>
            </a:r>
          </a:p>
          <a:p>
            <a:r>
              <a:rPr lang="pl-PL" sz="1700" dirty="0"/>
              <a:t>Obiecuję, że dusza, która czcić będzie ten obraz, nie zginie. (Dz. 47).</a:t>
            </a:r>
          </a:p>
          <a:p>
            <a:r>
              <a:rPr lang="pl-PL" sz="1700" dirty="0"/>
              <a:t>Skrót „</a:t>
            </a:r>
            <a:r>
              <a:rPr lang="pl-PL" sz="1700" dirty="0" err="1"/>
              <a:t>Dz</a:t>
            </a:r>
            <a:r>
              <a:rPr lang="pl-PL" sz="1700" dirty="0"/>
              <a:t>” – dzienniczek s. Faustyny</a:t>
            </a:r>
          </a:p>
        </p:txBody>
      </p:sp>
    </p:spTree>
    <p:extLst>
      <p:ext uri="{BB962C8B-B14F-4D97-AF65-F5344CB8AC3E}">
        <p14:creationId xmlns:p14="http://schemas.microsoft.com/office/powerpoint/2010/main" val="156759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0C2B2-A283-41C5-8150-B8B710ED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Obraz Jezusa Miłosiernego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B6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pomieszczenie&#10;&#10;Opis wygenerowany automatycznie">
            <a:extLst>
              <a:ext uri="{FF2B5EF4-FFF2-40B4-BE49-F238E27FC236}">
                <a16:creationId xmlns:a16="http://schemas.microsoft.com/office/drawing/2014/main" id="{D3CAA55E-78F5-438D-A0CE-ABE77EC35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1152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EB98C1-8477-4762-AF4C-5561D000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 lnSpcReduction="10000"/>
          </a:bodyPr>
          <a:lstStyle/>
          <a:p>
            <a:endParaRPr lang="pl-PL" sz="1600" dirty="0"/>
          </a:p>
          <a:p>
            <a:r>
              <a:rPr lang="pl-PL" sz="1600" dirty="0"/>
              <a:t>Obraz został namalowany w 1934 r. w Wilnie przez Edmunda </a:t>
            </a:r>
            <a:r>
              <a:rPr lang="pl-PL" sz="1600" dirty="0" err="1"/>
              <a:t>Kazimirowskiego</a:t>
            </a:r>
            <a:r>
              <a:rPr lang="pl-PL" sz="1600" dirty="0"/>
              <a:t>.</a:t>
            </a:r>
          </a:p>
          <a:p>
            <a:r>
              <a:rPr lang="pl-PL" sz="1600" dirty="0"/>
              <a:t> Malarskie  odtwarzanie  wizji, jaką  Siostra Faustyna  miała trzy lata wcześniej w Płocku, nasuwało kilka zasadniczych pytań, które ks. Sopoćko - spowiednik -  stawiał Siostrze Faustynie, a ona w prostocie serca przedstawiała je Jezusowi.</a:t>
            </a:r>
          </a:p>
          <a:p>
            <a:r>
              <a:rPr lang="pl-PL" sz="1600" dirty="0"/>
              <a:t> Jezus wyjaśnił: Spojrzenie Moje z tego obrazu jest takie jako spojrzenie z krzyża (Dz. 326).Te dwa promienie oznaczają krew i wodę: blady promień oznacza wodę, która usprawiedliwia dusze; czerwony promień oznacza krew, która jest życiem dusz..</a:t>
            </a:r>
          </a:p>
          <a:p>
            <a:r>
              <a:rPr lang="pl-PL" sz="1600" dirty="0"/>
              <a:t>Wątpliwości budziła jeszcze treść podpisu. Ksiądz Sopoćko prosił Siostrę Faustynę, by i o to zapytała Jezusa. Jezus mi przypomniał – zapisała w dzienniczku – jako mi mówił pierwszy raz, to jest, że te trzy słowa muszą być uwidocznione. Słowa te są takie: „Jezu, ufam Tobie” (Dz. 327). </a:t>
            </a:r>
          </a:p>
        </p:txBody>
      </p:sp>
    </p:spTree>
    <p:extLst>
      <p:ext uri="{BB962C8B-B14F-4D97-AF65-F5344CB8AC3E}">
        <p14:creationId xmlns:p14="http://schemas.microsoft.com/office/powerpoint/2010/main" val="338660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17EAAF-D2A7-4144-B86C-239EB2EF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dirty="0"/>
              <a:t>Dzienniczek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97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namalowane, czerwony, ulica, żywność&#10;&#10;Opis wygenerowany automatycznie">
            <a:extLst>
              <a:ext uri="{FF2B5EF4-FFF2-40B4-BE49-F238E27FC236}">
                <a16:creationId xmlns:a16="http://schemas.microsoft.com/office/drawing/2014/main" id="{AD3978D8-A704-4E8F-ADE6-9CB6190E9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938376"/>
            <a:ext cx="3113280" cy="4981248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63EE2A-10B0-4F77-B262-83B9BD0A3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2000" dirty="0"/>
              <a:t>Dzienniczek napisany w formie pamiętnika powstał </a:t>
            </a:r>
            <a:br>
              <a:rPr lang="pl-PL" sz="2000" dirty="0"/>
            </a:br>
            <a:r>
              <a:rPr lang="pl-PL" sz="2000" dirty="0"/>
              <a:t>w ostatnich czterech latach życia św. Siostry Faustyny.</a:t>
            </a:r>
          </a:p>
          <a:p>
            <a:r>
              <a:rPr lang="pl-PL" sz="2000" dirty="0"/>
              <a:t>Siostra zapisywała tam: </a:t>
            </a:r>
          </a:p>
          <a:p>
            <a:r>
              <a:rPr lang="pl-PL" sz="2000" dirty="0"/>
              <a:t>swoje przeżycia,</a:t>
            </a:r>
          </a:p>
          <a:p>
            <a:r>
              <a:rPr lang="pl-PL" sz="2000" dirty="0"/>
              <a:t>rozmowy z Jezusem oraz Maryją  </a:t>
            </a:r>
          </a:p>
          <a:p>
            <a:r>
              <a:rPr lang="pl-PL" sz="2000" dirty="0"/>
              <a:t>wizje dotyczące przyszłości świata. </a:t>
            </a:r>
          </a:p>
        </p:txBody>
      </p:sp>
    </p:spTree>
    <p:extLst>
      <p:ext uri="{BB962C8B-B14F-4D97-AF65-F5344CB8AC3E}">
        <p14:creationId xmlns:p14="http://schemas.microsoft.com/office/powerpoint/2010/main" val="291116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974</Words>
  <Application>Microsoft Office PowerPoint</Application>
  <PresentationFormat>Panoramiczny</PresentationFormat>
  <Paragraphs>67</Paragraphs>
  <Slides>16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SIOSTRA FAUSTYNA - BOŻE MIŁOSIERDZIE</vt:lpstr>
      <vt:lpstr>Dzieciństwo s. Faustyny Kowalskiej</vt:lpstr>
      <vt:lpstr>Dom rodzinny  s. Faustyny</vt:lpstr>
      <vt:lpstr>Życie zakonne</vt:lpstr>
      <vt:lpstr>Kraków - Łagiewniki</vt:lpstr>
      <vt:lpstr>Śmierć s. Faustyny</vt:lpstr>
      <vt:lpstr>Misja s. Faustyny – obraz Jezusa Miłosiernego</vt:lpstr>
      <vt:lpstr>Obraz Jezusa Miłosiernego</vt:lpstr>
      <vt:lpstr>Dzienniczek</vt:lpstr>
      <vt:lpstr>Kaplica w klasztorze sióstr w Krakowie - Łagiewnikach </vt:lpstr>
      <vt:lpstr>Sanktuarium Bożego Miłosierdzia</vt:lpstr>
      <vt:lpstr>Koronka do Bożego Miłosierdzia</vt:lpstr>
      <vt:lpstr>Jak odmawiać Koronkę?</vt:lpstr>
      <vt:lpstr>Koronka do Bożego Miłosierdzia - mówiona</vt:lpstr>
      <vt:lpstr>Śpiewamy „Jezu ufam Tobie”</vt:lpstr>
      <vt:lpstr>Jezu ufam Tobie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SIOSTRA FAUSTYNA - BOŻE MIŁOSIERDZIE</dc:title>
  <dc:creator>mateusz szweda</dc:creator>
  <cp:lastModifiedBy>mateusz szweda</cp:lastModifiedBy>
  <cp:revision>5</cp:revision>
  <dcterms:created xsi:type="dcterms:W3CDTF">2020-04-14T10:34:43Z</dcterms:created>
  <dcterms:modified xsi:type="dcterms:W3CDTF">2020-04-14T16:20:17Z</dcterms:modified>
</cp:coreProperties>
</file>