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71" r:id="rId4"/>
    <p:sldId id="261" r:id="rId5"/>
    <p:sldId id="262" r:id="rId6"/>
    <p:sldId id="263" r:id="rId7"/>
    <p:sldId id="265" r:id="rId8"/>
    <p:sldId id="266" r:id="rId9"/>
    <p:sldId id="267" r:id="rId10"/>
    <p:sldId id="268" r:id="rId11"/>
    <p:sldId id="270" r:id="rId12"/>
    <p:sldId id="269" r:id="rId13"/>
    <p:sldId id="264" r:id="rId14"/>
    <p:sldId id="257" r:id="rId15"/>
    <p:sldId id="258" r:id="rId16"/>
    <p:sldId id="272" r:id="rId17"/>
    <p:sldId id="274" r:id="rId18"/>
    <p:sldId id="273" r:id="rId19"/>
    <p:sldId id="256"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99" autoAdjust="0"/>
    <p:restoredTop sz="94660"/>
  </p:normalViewPr>
  <p:slideViewPr>
    <p:cSldViewPr snapToGrid="0">
      <p:cViewPr varScale="1">
        <p:scale>
          <a:sx n="68" d="100"/>
          <a:sy n="68" d="100"/>
        </p:scale>
        <p:origin x="52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7D40C1-A0E3-4A17-A8CB-565E66A6BB58}"/>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C1E27563-6BE1-45EB-91F6-FC003304DC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15E026F9-FF50-4A53-A807-B0DBD9EE2D4D}"/>
              </a:ext>
            </a:extLst>
          </p:cNvPr>
          <p:cNvSpPr>
            <a:spLocks noGrp="1"/>
          </p:cNvSpPr>
          <p:nvPr>
            <p:ph type="dt" sz="half" idx="10"/>
          </p:nvPr>
        </p:nvSpPr>
        <p:spPr/>
        <p:txBody>
          <a:bodyPr/>
          <a:lstStyle/>
          <a:p>
            <a:fld id="{16A6386D-AE35-4AED-B2FA-16397CA2AC81}" type="datetimeFigureOut">
              <a:rPr lang="pl-PL" smtClean="0"/>
              <a:t>14.04.2020</a:t>
            </a:fld>
            <a:endParaRPr lang="pl-PL"/>
          </a:p>
        </p:txBody>
      </p:sp>
      <p:sp>
        <p:nvSpPr>
          <p:cNvPr id="5" name="Symbol zastępczy stopki 4">
            <a:extLst>
              <a:ext uri="{FF2B5EF4-FFF2-40B4-BE49-F238E27FC236}">
                <a16:creationId xmlns:a16="http://schemas.microsoft.com/office/drawing/2014/main" id="{F4E9D148-AB67-4F20-9059-354A516C10B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8B7C6B7-98F1-4CA9-943F-6B149B65363B}"/>
              </a:ext>
            </a:extLst>
          </p:cNvPr>
          <p:cNvSpPr>
            <a:spLocks noGrp="1"/>
          </p:cNvSpPr>
          <p:nvPr>
            <p:ph type="sldNum" sz="quarter" idx="12"/>
          </p:nvPr>
        </p:nvSpPr>
        <p:spPr/>
        <p:txBody>
          <a:bodyPr/>
          <a:lstStyle/>
          <a:p>
            <a:fld id="{BE5F5CC7-6ACB-4A01-87F3-9392B8F761A3}" type="slidenum">
              <a:rPr lang="pl-PL" smtClean="0"/>
              <a:t>‹#›</a:t>
            </a:fld>
            <a:endParaRPr lang="pl-PL"/>
          </a:p>
        </p:txBody>
      </p:sp>
    </p:spTree>
    <p:extLst>
      <p:ext uri="{BB962C8B-B14F-4D97-AF65-F5344CB8AC3E}">
        <p14:creationId xmlns:p14="http://schemas.microsoft.com/office/powerpoint/2010/main" val="346243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F640FD-25D7-4027-8834-1450C432CA54}"/>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FB3066F4-9922-4C31-B0FE-1D5CC2822A7F}"/>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DE2ECDA-6ADC-4A48-A064-D08EDF14411D}"/>
              </a:ext>
            </a:extLst>
          </p:cNvPr>
          <p:cNvSpPr>
            <a:spLocks noGrp="1"/>
          </p:cNvSpPr>
          <p:nvPr>
            <p:ph type="dt" sz="half" idx="10"/>
          </p:nvPr>
        </p:nvSpPr>
        <p:spPr/>
        <p:txBody>
          <a:bodyPr/>
          <a:lstStyle/>
          <a:p>
            <a:fld id="{16A6386D-AE35-4AED-B2FA-16397CA2AC81}" type="datetimeFigureOut">
              <a:rPr lang="pl-PL" smtClean="0"/>
              <a:t>14.04.2020</a:t>
            </a:fld>
            <a:endParaRPr lang="pl-PL"/>
          </a:p>
        </p:txBody>
      </p:sp>
      <p:sp>
        <p:nvSpPr>
          <p:cNvPr id="5" name="Symbol zastępczy stopki 4">
            <a:extLst>
              <a:ext uri="{FF2B5EF4-FFF2-40B4-BE49-F238E27FC236}">
                <a16:creationId xmlns:a16="http://schemas.microsoft.com/office/drawing/2014/main" id="{FC15C6DE-E031-4E69-AD4D-62CE766E25B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64AE035-4C8D-4A86-9EEA-31002AF80226}"/>
              </a:ext>
            </a:extLst>
          </p:cNvPr>
          <p:cNvSpPr>
            <a:spLocks noGrp="1"/>
          </p:cNvSpPr>
          <p:nvPr>
            <p:ph type="sldNum" sz="quarter" idx="12"/>
          </p:nvPr>
        </p:nvSpPr>
        <p:spPr/>
        <p:txBody>
          <a:bodyPr/>
          <a:lstStyle/>
          <a:p>
            <a:fld id="{BE5F5CC7-6ACB-4A01-87F3-9392B8F761A3}" type="slidenum">
              <a:rPr lang="pl-PL" smtClean="0"/>
              <a:t>‹#›</a:t>
            </a:fld>
            <a:endParaRPr lang="pl-PL"/>
          </a:p>
        </p:txBody>
      </p:sp>
    </p:spTree>
    <p:extLst>
      <p:ext uri="{BB962C8B-B14F-4D97-AF65-F5344CB8AC3E}">
        <p14:creationId xmlns:p14="http://schemas.microsoft.com/office/powerpoint/2010/main" val="424255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806D904F-40BD-4E3C-9F07-592E7E0460B0}"/>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A2B931C8-B8B9-4A28-B16A-9E4C39F8AA89}"/>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7302B53-3392-4327-B5B2-5A13BA89C3CD}"/>
              </a:ext>
            </a:extLst>
          </p:cNvPr>
          <p:cNvSpPr>
            <a:spLocks noGrp="1"/>
          </p:cNvSpPr>
          <p:nvPr>
            <p:ph type="dt" sz="half" idx="10"/>
          </p:nvPr>
        </p:nvSpPr>
        <p:spPr/>
        <p:txBody>
          <a:bodyPr/>
          <a:lstStyle/>
          <a:p>
            <a:fld id="{16A6386D-AE35-4AED-B2FA-16397CA2AC81}" type="datetimeFigureOut">
              <a:rPr lang="pl-PL" smtClean="0"/>
              <a:t>14.04.2020</a:t>
            </a:fld>
            <a:endParaRPr lang="pl-PL"/>
          </a:p>
        </p:txBody>
      </p:sp>
      <p:sp>
        <p:nvSpPr>
          <p:cNvPr id="5" name="Symbol zastępczy stopki 4">
            <a:extLst>
              <a:ext uri="{FF2B5EF4-FFF2-40B4-BE49-F238E27FC236}">
                <a16:creationId xmlns:a16="http://schemas.microsoft.com/office/drawing/2014/main" id="{66374693-F791-45BD-AF9D-8C20D576C4D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BD6D3AB-913A-4B1F-8EA0-DB686D2240B3}"/>
              </a:ext>
            </a:extLst>
          </p:cNvPr>
          <p:cNvSpPr>
            <a:spLocks noGrp="1"/>
          </p:cNvSpPr>
          <p:nvPr>
            <p:ph type="sldNum" sz="quarter" idx="12"/>
          </p:nvPr>
        </p:nvSpPr>
        <p:spPr/>
        <p:txBody>
          <a:bodyPr/>
          <a:lstStyle/>
          <a:p>
            <a:fld id="{BE5F5CC7-6ACB-4A01-87F3-9392B8F761A3}" type="slidenum">
              <a:rPr lang="pl-PL" smtClean="0"/>
              <a:t>‹#›</a:t>
            </a:fld>
            <a:endParaRPr lang="pl-PL"/>
          </a:p>
        </p:txBody>
      </p:sp>
    </p:spTree>
    <p:extLst>
      <p:ext uri="{BB962C8B-B14F-4D97-AF65-F5344CB8AC3E}">
        <p14:creationId xmlns:p14="http://schemas.microsoft.com/office/powerpoint/2010/main" val="202926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BCE7DD-C8C1-4812-A1DE-8DB4AF6AB4B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B9CB3DE-D6E9-4E1F-A299-4145217C9F6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66E885D-8F48-4167-9196-BA25A7E7A68E}"/>
              </a:ext>
            </a:extLst>
          </p:cNvPr>
          <p:cNvSpPr>
            <a:spLocks noGrp="1"/>
          </p:cNvSpPr>
          <p:nvPr>
            <p:ph type="dt" sz="half" idx="10"/>
          </p:nvPr>
        </p:nvSpPr>
        <p:spPr/>
        <p:txBody>
          <a:bodyPr/>
          <a:lstStyle/>
          <a:p>
            <a:fld id="{16A6386D-AE35-4AED-B2FA-16397CA2AC81}" type="datetimeFigureOut">
              <a:rPr lang="pl-PL" smtClean="0"/>
              <a:t>14.04.2020</a:t>
            </a:fld>
            <a:endParaRPr lang="pl-PL"/>
          </a:p>
        </p:txBody>
      </p:sp>
      <p:sp>
        <p:nvSpPr>
          <p:cNvPr id="5" name="Symbol zastępczy stopki 4">
            <a:extLst>
              <a:ext uri="{FF2B5EF4-FFF2-40B4-BE49-F238E27FC236}">
                <a16:creationId xmlns:a16="http://schemas.microsoft.com/office/drawing/2014/main" id="{B2ED5788-93B3-44BA-846A-F4A0F0283E5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44A77F1-E591-42AC-9D0A-AB4DF7999DCE}"/>
              </a:ext>
            </a:extLst>
          </p:cNvPr>
          <p:cNvSpPr>
            <a:spLocks noGrp="1"/>
          </p:cNvSpPr>
          <p:nvPr>
            <p:ph type="sldNum" sz="quarter" idx="12"/>
          </p:nvPr>
        </p:nvSpPr>
        <p:spPr/>
        <p:txBody>
          <a:bodyPr/>
          <a:lstStyle/>
          <a:p>
            <a:fld id="{BE5F5CC7-6ACB-4A01-87F3-9392B8F761A3}" type="slidenum">
              <a:rPr lang="pl-PL" smtClean="0"/>
              <a:t>‹#›</a:t>
            </a:fld>
            <a:endParaRPr lang="pl-PL"/>
          </a:p>
        </p:txBody>
      </p:sp>
    </p:spTree>
    <p:extLst>
      <p:ext uri="{BB962C8B-B14F-4D97-AF65-F5344CB8AC3E}">
        <p14:creationId xmlns:p14="http://schemas.microsoft.com/office/powerpoint/2010/main" val="3262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8FD2F3-6F9B-4D9E-BA2C-D93190A5CDA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10964537-E607-4A58-AC79-1AA75FF36C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7BC5B5F4-A956-401A-96E3-43534E1BCA8B}"/>
              </a:ext>
            </a:extLst>
          </p:cNvPr>
          <p:cNvSpPr>
            <a:spLocks noGrp="1"/>
          </p:cNvSpPr>
          <p:nvPr>
            <p:ph type="dt" sz="half" idx="10"/>
          </p:nvPr>
        </p:nvSpPr>
        <p:spPr/>
        <p:txBody>
          <a:bodyPr/>
          <a:lstStyle/>
          <a:p>
            <a:fld id="{16A6386D-AE35-4AED-B2FA-16397CA2AC81}" type="datetimeFigureOut">
              <a:rPr lang="pl-PL" smtClean="0"/>
              <a:t>14.04.2020</a:t>
            </a:fld>
            <a:endParaRPr lang="pl-PL"/>
          </a:p>
        </p:txBody>
      </p:sp>
      <p:sp>
        <p:nvSpPr>
          <p:cNvPr id="5" name="Symbol zastępczy stopki 4">
            <a:extLst>
              <a:ext uri="{FF2B5EF4-FFF2-40B4-BE49-F238E27FC236}">
                <a16:creationId xmlns:a16="http://schemas.microsoft.com/office/drawing/2014/main" id="{8D9F311E-3F13-4CEE-94DB-88A979667EC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AFCEF16-1FFF-4B75-833F-0AF2557E0A39}"/>
              </a:ext>
            </a:extLst>
          </p:cNvPr>
          <p:cNvSpPr>
            <a:spLocks noGrp="1"/>
          </p:cNvSpPr>
          <p:nvPr>
            <p:ph type="sldNum" sz="quarter" idx="12"/>
          </p:nvPr>
        </p:nvSpPr>
        <p:spPr/>
        <p:txBody>
          <a:bodyPr/>
          <a:lstStyle/>
          <a:p>
            <a:fld id="{BE5F5CC7-6ACB-4A01-87F3-9392B8F761A3}" type="slidenum">
              <a:rPr lang="pl-PL" smtClean="0"/>
              <a:t>‹#›</a:t>
            </a:fld>
            <a:endParaRPr lang="pl-PL"/>
          </a:p>
        </p:txBody>
      </p:sp>
    </p:spTree>
    <p:extLst>
      <p:ext uri="{BB962C8B-B14F-4D97-AF65-F5344CB8AC3E}">
        <p14:creationId xmlns:p14="http://schemas.microsoft.com/office/powerpoint/2010/main" val="87177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6019B9-5C4C-4173-8C8F-924909D51E5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C4F407B-366A-4381-B527-E1E2179A8512}"/>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4C340D0B-C634-4056-BABC-154F631AE731}"/>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B8DAF64-B9AE-4674-A3F0-AC1B4C705867}"/>
              </a:ext>
            </a:extLst>
          </p:cNvPr>
          <p:cNvSpPr>
            <a:spLocks noGrp="1"/>
          </p:cNvSpPr>
          <p:nvPr>
            <p:ph type="dt" sz="half" idx="10"/>
          </p:nvPr>
        </p:nvSpPr>
        <p:spPr/>
        <p:txBody>
          <a:bodyPr/>
          <a:lstStyle/>
          <a:p>
            <a:fld id="{16A6386D-AE35-4AED-B2FA-16397CA2AC81}" type="datetimeFigureOut">
              <a:rPr lang="pl-PL" smtClean="0"/>
              <a:t>14.04.2020</a:t>
            </a:fld>
            <a:endParaRPr lang="pl-PL"/>
          </a:p>
        </p:txBody>
      </p:sp>
      <p:sp>
        <p:nvSpPr>
          <p:cNvPr id="6" name="Symbol zastępczy stopki 5">
            <a:extLst>
              <a:ext uri="{FF2B5EF4-FFF2-40B4-BE49-F238E27FC236}">
                <a16:creationId xmlns:a16="http://schemas.microsoft.com/office/drawing/2014/main" id="{8ACA4168-CD29-498D-996F-4FB5E99D0DC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F75D377-DA8F-4F3D-AE04-6464D2630382}"/>
              </a:ext>
            </a:extLst>
          </p:cNvPr>
          <p:cNvSpPr>
            <a:spLocks noGrp="1"/>
          </p:cNvSpPr>
          <p:nvPr>
            <p:ph type="sldNum" sz="quarter" idx="12"/>
          </p:nvPr>
        </p:nvSpPr>
        <p:spPr/>
        <p:txBody>
          <a:bodyPr/>
          <a:lstStyle/>
          <a:p>
            <a:fld id="{BE5F5CC7-6ACB-4A01-87F3-9392B8F761A3}" type="slidenum">
              <a:rPr lang="pl-PL" smtClean="0"/>
              <a:t>‹#›</a:t>
            </a:fld>
            <a:endParaRPr lang="pl-PL"/>
          </a:p>
        </p:txBody>
      </p:sp>
    </p:spTree>
    <p:extLst>
      <p:ext uri="{BB962C8B-B14F-4D97-AF65-F5344CB8AC3E}">
        <p14:creationId xmlns:p14="http://schemas.microsoft.com/office/powerpoint/2010/main" val="387213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58B6FD-67AE-492C-8127-8438656BC2B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869DE6AC-11EF-43FB-BF8E-16BED80D10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21B3AECD-98C1-4E5E-9874-5C5FC8D78E62}"/>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722B1C83-CB62-4E6A-A6DA-DA44283642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0CEB790A-DF8F-4CC7-9A9C-783F32147C4A}"/>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482D174-080A-4635-A12B-82797D278BA5}"/>
              </a:ext>
            </a:extLst>
          </p:cNvPr>
          <p:cNvSpPr>
            <a:spLocks noGrp="1"/>
          </p:cNvSpPr>
          <p:nvPr>
            <p:ph type="dt" sz="half" idx="10"/>
          </p:nvPr>
        </p:nvSpPr>
        <p:spPr/>
        <p:txBody>
          <a:bodyPr/>
          <a:lstStyle/>
          <a:p>
            <a:fld id="{16A6386D-AE35-4AED-B2FA-16397CA2AC81}" type="datetimeFigureOut">
              <a:rPr lang="pl-PL" smtClean="0"/>
              <a:t>14.04.2020</a:t>
            </a:fld>
            <a:endParaRPr lang="pl-PL"/>
          </a:p>
        </p:txBody>
      </p:sp>
      <p:sp>
        <p:nvSpPr>
          <p:cNvPr id="8" name="Symbol zastępczy stopki 7">
            <a:extLst>
              <a:ext uri="{FF2B5EF4-FFF2-40B4-BE49-F238E27FC236}">
                <a16:creationId xmlns:a16="http://schemas.microsoft.com/office/drawing/2014/main" id="{337FEB7C-347C-4A5C-A122-954A9E1D8DC0}"/>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416620C-5DAB-4DDF-B9A2-F54847DAB4D0}"/>
              </a:ext>
            </a:extLst>
          </p:cNvPr>
          <p:cNvSpPr>
            <a:spLocks noGrp="1"/>
          </p:cNvSpPr>
          <p:nvPr>
            <p:ph type="sldNum" sz="quarter" idx="12"/>
          </p:nvPr>
        </p:nvSpPr>
        <p:spPr/>
        <p:txBody>
          <a:bodyPr/>
          <a:lstStyle/>
          <a:p>
            <a:fld id="{BE5F5CC7-6ACB-4A01-87F3-9392B8F761A3}" type="slidenum">
              <a:rPr lang="pl-PL" smtClean="0"/>
              <a:t>‹#›</a:t>
            </a:fld>
            <a:endParaRPr lang="pl-PL"/>
          </a:p>
        </p:txBody>
      </p:sp>
    </p:spTree>
    <p:extLst>
      <p:ext uri="{BB962C8B-B14F-4D97-AF65-F5344CB8AC3E}">
        <p14:creationId xmlns:p14="http://schemas.microsoft.com/office/powerpoint/2010/main" val="7150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A57DDF-40A4-4CD6-A9AC-5DC0A4559A0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B8FC185-C627-48C0-B188-FB1F0BC7D66D}"/>
              </a:ext>
            </a:extLst>
          </p:cNvPr>
          <p:cNvSpPr>
            <a:spLocks noGrp="1"/>
          </p:cNvSpPr>
          <p:nvPr>
            <p:ph type="dt" sz="half" idx="10"/>
          </p:nvPr>
        </p:nvSpPr>
        <p:spPr/>
        <p:txBody>
          <a:bodyPr/>
          <a:lstStyle/>
          <a:p>
            <a:fld id="{16A6386D-AE35-4AED-B2FA-16397CA2AC81}" type="datetimeFigureOut">
              <a:rPr lang="pl-PL" smtClean="0"/>
              <a:t>14.04.2020</a:t>
            </a:fld>
            <a:endParaRPr lang="pl-PL"/>
          </a:p>
        </p:txBody>
      </p:sp>
      <p:sp>
        <p:nvSpPr>
          <p:cNvPr id="4" name="Symbol zastępczy stopki 3">
            <a:extLst>
              <a:ext uri="{FF2B5EF4-FFF2-40B4-BE49-F238E27FC236}">
                <a16:creationId xmlns:a16="http://schemas.microsoft.com/office/drawing/2014/main" id="{2C9D83E8-B920-416F-9780-76D1B79DF0E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A63819B-F3CC-46C7-A16F-4E266A1C9871}"/>
              </a:ext>
            </a:extLst>
          </p:cNvPr>
          <p:cNvSpPr>
            <a:spLocks noGrp="1"/>
          </p:cNvSpPr>
          <p:nvPr>
            <p:ph type="sldNum" sz="quarter" idx="12"/>
          </p:nvPr>
        </p:nvSpPr>
        <p:spPr/>
        <p:txBody>
          <a:bodyPr/>
          <a:lstStyle/>
          <a:p>
            <a:fld id="{BE5F5CC7-6ACB-4A01-87F3-9392B8F761A3}" type="slidenum">
              <a:rPr lang="pl-PL" smtClean="0"/>
              <a:t>‹#›</a:t>
            </a:fld>
            <a:endParaRPr lang="pl-PL"/>
          </a:p>
        </p:txBody>
      </p:sp>
    </p:spTree>
    <p:extLst>
      <p:ext uri="{BB962C8B-B14F-4D97-AF65-F5344CB8AC3E}">
        <p14:creationId xmlns:p14="http://schemas.microsoft.com/office/powerpoint/2010/main" val="225794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49B7E5CE-0950-4780-9869-78FAF5046511}"/>
              </a:ext>
            </a:extLst>
          </p:cNvPr>
          <p:cNvSpPr>
            <a:spLocks noGrp="1"/>
          </p:cNvSpPr>
          <p:nvPr>
            <p:ph type="dt" sz="half" idx="10"/>
          </p:nvPr>
        </p:nvSpPr>
        <p:spPr/>
        <p:txBody>
          <a:bodyPr/>
          <a:lstStyle/>
          <a:p>
            <a:fld id="{16A6386D-AE35-4AED-B2FA-16397CA2AC81}" type="datetimeFigureOut">
              <a:rPr lang="pl-PL" smtClean="0"/>
              <a:t>14.04.2020</a:t>
            </a:fld>
            <a:endParaRPr lang="pl-PL"/>
          </a:p>
        </p:txBody>
      </p:sp>
      <p:sp>
        <p:nvSpPr>
          <p:cNvPr id="3" name="Symbol zastępczy stopki 2">
            <a:extLst>
              <a:ext uri="{FF2B5EF4-FFF2-40B4-BE49-F238E27FC236}">
                <a16:creationId xmlns:a16="http://schemas.microsoft.com/office/drawing/2014/main" id="{BD37022F-07F9-44ED-A414-81157D308E17}"/>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C1084263-115B-41C6-B847-D041AA13AA9B}"/>
              </a:ext>
            </a:extLst>
          </p:cNvPr>
          <p:cNvSpPr>
            <a:spLocks noGrp="1"/>
          </p:cNvSpPr>
          <p:nvPr>
            <p:ph type="sldNum" sz="quarter" idx="12"/>
          </p:nvPr>
        </p:nvSpPr>
        <p:spPr/>
        <p:txBody>
          <a:bodyPr/>
          <a:lstStyle/>
          <a:p>
            <a:fld id="{BE5F5CC7-6ACB-4A01-87F3-9392B8F761A3}" type="slidenum">
              <a:rPr lang="pl-PL" smtClean="0"/>
              <a:t>‹#›</a:t>
            </a:fld>
            <a:endParaRPr lang="pl-PL"/>
          </a:p>
        </p:txBody>
      </p:sp>
    </p:spTree>
    <p:extLst>
      <p:ext uri="{BB962C8B-B14F-4D97-AF65-F5344CB8AC3E}">
        <p14:creationId xmlns:p14="http://schemas.microsoft.com/office/powerpoint/2010/main" val="397641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7145FA-FC3A-4091-BD68-E7B31A48FD2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EF97DD86-9611-4ED2-8EA2-85A3AE719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22CC9FA-5743-4364-8CF6-C28C2C5BE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324C82B7-D4E7-4853-B61A-10A15FDC61D6}"/>
              </a:ext>
            </a:extLst>
          </p:cNvPr>
          <p:cNvSpPr>
            <a:spLocks noGrp="1"/>
          </p:cNvSpPr>
          <p:nvPr>
            <p:ph type="dt" sz="half" idx="10"/>
          </p:nvPr>
        </p:nvSpPr>
        <p:spPr/>
        <p:txBody>
          <a:bodyPr/>
          <a:lstStyle/>
          <a:p>
            <a:fld id="{16A6386D-AE35-4AED-B2FA-16397CA2AC81}" type="datetimeFigureOut">
              <a:rPr lang="pl-PL" smtClean="0"/>
              <a:t>14.04.2020</a:t>
            </a:fld>
            <a:endParaRPr lang="pl-PL"/>
          </a:p>
        </p:txBody>
      </p:sp>
      <p:sp>
        <p:nvSpPr>
          <p:cNvPr id="6" name="Symbol zastępczy stopki 5">
            <a:extLst>
              <a:ext uri="{FF2B5EF4-FFF2-40B4-BE49-F238E27FC236}">
                <a16:creationId xmlns:a16="http://schemas.microsoft.com/office/drawing/2014/main" id="{89F03B7E-DD97-48A7-8C50-AE4F9B68019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F273769-845F-4437-9F6F-5F2624071922}"/>
              </a:ext>
            </a:extLst>
          </p:cNvPr>
          <p:cNvSpPr>
            <a:spLocks noGrp="1"/>
          </p:cNvSpPr>
          <p:nvPr>
            <p:ph type="sldNum" sz="quarter" idx="12"/>
          </p:nvPr>
        </p:nvSpPr>
        <p:spPr/>
        <p:txBody>
          <a:bodyPr/>
          <a:lstStyle/>
          <a:p>
            <a:fld id="{BE5F5CC7-6ACB-4A01-87F3-9392B8F761A3}" type="slidenum">
              <a:rPr lang="pl-PL" smtClean="0"/>
              <a:t>‹#›</a:t>
            </a:fld>
            <a:endParaRPr lang="pl-PL"/>
          </a:p>
        </p:txBody>
      </p:sp>
    </p:spTree>
    <p:extLst>
      <p:ext uri="{BB962C8B-B14F-4D97-AF65-F5344CB8AC3E}">
        <p14:creationId xmlns:p14="http://schemas.microsoft.com/office/powerpoint/2010/main" val="72704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3DF954-9F69-4BFE-8BCF-7C37811F607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E9440D3D-880D-4863-BBFF-5C5E7AFEEB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0901E14E-C1EA-4530-A9FE-C1050E3F7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D1118CB-AA68-4468-B6CF-396675E322C1}"/>
              </a:ext>
            </a:extLst>
          </p:cNvPr>
          <p:cNvSpPr>
            <a:spLocks noGrp="1"/>
          </p:cNvSpPr>
          <p:nvPr>
            <p:ph type="dt" sz="half" idx="10"/>
          </p:nvPr>
        </p:nvSpPr>
        <p:spPr/>
        <p:txBody>
          <a:bodyPr/>
          <a:lstStyle/>
          <a:p>
            <a:fld id="{16A6386D-AE35-4AED-B2FA-16397CA2AC81}" type="datetimeFigureOut">
              <a:rPr lang="pl-PL" smtClean="0"/>
              <a:t>14.04.2020</a:t>
            </a:fld>
            <a:endParaRPr lang="pl-PL"/>
          </a:p>
        </p:txBody>
      </p:sp>
      <p:sp>
        <p:nvSpPr>
          <p:cNvPr id="6" name="Symbol zastępczy stopki 5">
            <a:extLst>
              <a:ext uri="{FF2B5EF4-FFF2-40B4-BE49-F238E27FC236}">
                <a16:creationId xmlns:a16="http://schemas.microsoft.com/office/drawing/2014/main" id="{670C4793-2A88-4AA3-9CCC-A85A349FE91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1117133-672B-4630-8B75-C1BF96A88F3B}"/>
              </a:ext>
            </a:extLst>
          </p:cNvPr>
          <p:cNvSpPr>
            <a:spLocks noGrp="1"/>
          </p:cNvSpPr>
          <p:nvPr>
            <p:ph type="sldNum" sz="quarter" idx="12"/>
          </p:nvPr>
        </p:nvSpPr>
        <p:spPr/>
        <p:txBody>
          <a:bodyPr/>
          <a:lstStyle/>
          <a:p>
            <a:fld id="{BE5F5CC7-6ACB-4A01-87F3-9392B8F761A3}" type="slidenum">
              <a:rPr lang="pl-PL" smtClean="0"/>
              <a:t>‹#›</a:t>
            </a:fld>
            <a:endParaRPr lang="pl-PL"/>
          </a:p>
        </p:txBody>
      </p:sp>
    </p:spTree>
    <p:extLst>
      <p:ext uri="{BB962C8B-B14F-4D97-AF65-F5344CB8AC3E}">
        <p14:creationId xmlns:p14="http://schemas.microsoft.com/office/powerpoint/2010/main" val="373321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1BF77AC6-AF87-4B70-92F3-B4564BB4A2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FFD8E5CF-1519-4835-822B-17BA51CB0E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38DBBF1-C0D5-4168-95E0-EBEDFBE523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6386D-AE35-4AED-B2FA-16397CA2AC81}" type="datetimeFigureOut">
              <a:rPr lang="pl-PL" smtClean="0"/>
              <a:t>14.04.2020</a:t>
            </a:fld>
            <a:endParaRPr lang="pl-PL"/>
          </a:p>
        </p:txBody>
      </p:sp>
      <p:sp>
        <p:nvSpPr>
          <p:cNvPr id="5" name="Symbol zastępczy stopki 4">
            <a:extLst>
              <a:ext uri="{FF2B5EF4-FFF2-40B4-BE49-F238E27FC236}">
                <a16:creationId xmlns:a16="http://schemas.microsoft.com/office/drawing/2014/main" id="{4B117487-D0F3-444B-BC15-D65FC88F4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1D932D02-72BB-4C04-8485-7302C3A30C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5CC7-6ACB-4A01-87F3-9392B8F761A3}" type="slidenum">
              <a:rPr lang="pl-PL" smtClean="0"/>
              <a:t>‹#›</a:t>
            </a:fld>
            <a:endParaRPr lang="pl-PL"/>
          </a:p>
        </p:txBody>
      </p:sp>
    </p:spTree>
    <p:extLst>
      <p:ext uri="{BB962C8B-B14F-4D97-AF65-F5344CB8AC3E}">
        <p14:creationId xmlns:p14="http://schemas.microsoft.com/office/powerpoint/2010/main" val="1368511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VXID-YtxbbU?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EUuxEtTihZo?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73B6391-98CE-4877-ADFE-21351A75DAFC}"/>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300" dirty="0">
                <a:solidFill>
                  <a:srgbClr val="FFFFFF"/>
                </a:solidFill>
              </a:rPr>
              <a:t>SIOSTRA FAUSTYNA - BOŻE MIŁOSIERDZIE</a:t>
            </a:r>
          </a:p>
        </p:txBody>
      </p:sp>
      <p:sp>
        <p:nvSpPr>
          <p:cNvPr id="1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ymbol zastępczy zawartości 8" descr="Obraz zawierający odzież, tekst, osoba, wewnątrz&#10;&#10;Opis wygenerowany automatycznie">
            <a:extLst>
              <a:ext uri="{FF2B5EF4-FFF2-40B4-BE49-F238E27FC236}">
                <a16:creationId xmlns:a16="http://schemas.microsoft.com/office/drawing/2014/main" id="{3BC0518D-ECF4-46FF-AF4F-7E6C776EF17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0499"/>
          <a:stretch/>
        </p:blipFill>
        <p:spPr>
          <a:xfrm>
            <a:off x="976251" y="942538"/>
            <a:ext cx="7163222" cy="4808332"/>
          </a:xfrm>
          <a:prstGeom prst="rect">
            <a:avLst/>
          </a:prstGeom>
          <a:effectLst/>
        </p:spPr>
      </p:pic>
    </p:spTree>
    <p:extLst>
      <p:ext uri="{BB962C8B-B14F-4D97-AF65-F5344CB8AC3E}">
        <p14:creationId xmlns:p14="http://schemas.microsoft.com/office/powerpoint/2010/main" val="63433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32FB85-5AE1-48AF-A678-3D42E38AEDF5}"/>
              </a:ext>
            </a:extLst>
          </p:cNvPr>
          <p:cNvSpPr>
            <a:spLocks noGrp="1"/>
          </p:cNvSpPr>
          <p:nvPr>
            <p:ph type="title"/>
          </p:nvPr>
        </p:nvSpPr>
        <p:spPr>
          <a:xfrm>
            <a:off x="5214579" y="629266"/>
            <a:ext cx="6422849" cy="1676603"/>
          </a:xfrm>
        </p:spPr>
        <p:txBody>
          <a:bodyPr>
            <a:normAutofit/>
          </a:bodyPr>
          <a:lstStyle/>
          <a:p>
            <a:r>
              <a:rPr lang="pl-PL" dirty="0"/>
              <a:t>O spowiedzi w Dzienniczku</a:t>
            </a:r>
          </a:p>
        </p:txBody>
      </p:sp>
      <p:sp>
        <p:nvSpPr>
          <p:cNvPr id="71" name="Rectangle 7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F3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powiedź i kierownictwo duchowe w pismach św. Faustyny ...">
            <a:extLst>
              <a:ext uri="{FF2B5EF4-FFF2-40B4-BE49-F238E27FC236}">
                <a16:creationId xmlns:a16="http://schemas.microsoft.com/office/drawing/2014/main" id="{9F8F4BCC-B6F7-47AD-9313-6C25562A43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160" b="-2"/>
          <a:stretch/>
        </p:blipFill>
        <p:spPr bwMode="auto">
          <a:xfrm>
            <a:off x="64922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B1035D8C-9854-41A6-B6DF-98691A56C2DB}"/>
              </a:ext>
            </a:extLst>
          </p:cNvPr>
          <p:cNvSpPr>
            <a:spLocks noGrp="1"/>
          </p:cNvSpPr>
          <p:nvPr>
            <p:ph idx="1"/>
          </p:nvPr>
        </p:nvSpPr>
        <p:spPr>
          <a:xfrm>
            <a:off x="5214581" y="2438400"/>
            <a:ext cx="6422848" cy="3785419"/>
          </a:xfrm>
        </p:spPr>
        <p:txBody>
          <a:bodyPr>
            <a:normAutofit/>
          </a:bodyPr>
          <a:lstStyle/>
          <a:p>
            <a:r>
              <a:rPr lang="pl-PL" sz="2000"/>
              <a:t>„Córko, kiedy przystępujesz do spowiedzi świętej, do tego źródła miłosierdzia mojego, zawsze spływa na twoją duszę moja krew i woda, która wyszła z serca mojego, i uszlachetnia twą duszę. Za każdym razem, jak się zbliżasz do spowiedzi świętej, zanurzaj się cała w moim miłosierdziu z wielką ufnością, abym mógł zlać na duszę twoją hojność swej łaski. Kiedy się zbliżasz do spowiedzi, wiedz o tym, że ja sam w konfesjonale czekam na ciebie, zasłaniam się tylko kapłanem, lecz sam działam w duszy. Tu nędza duszy spotyka się z Bogiem miłosierdzia. Powiedz duszom, że z tego źródła miłosierdzia dusze czerpią łaski jedynie naczyniem ufności. Jeżeli ufność ich będzie wielka, hojności mojej nie ma granic”. </a:t>
            </a:r>
          </a:p>
        </p:txBody>
      </p:sp>
    </p:spTree>
    <p:extLst>
      <p:ext uri="{BB962C8B-B14F-4D97-AF65-F5344CB8AC3E}">
        <p14:creationId xmlns:p14="http://schemas.microsoft.com/office/powerpoint/2010/main" val="84661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758D32-F740-445E-8C3B-4EC85095CB25}"/>
              </a:ext>
            </a:extLst>
          </p:cNvPr>
          <p:cNvSpPr>
            <a:spLocks noGrp="1"/>
          </p:cNvSpPr>
          <p:nvPr>
            <p:ph type="title"/>
          </p:nvPr>
        </p:nvSpPr>
        <p:spPr>
          <a:xfrm>
            <a:off x="648929" y="629266"/>
            <a:ext cx="6422849" cy="1676603"/>
          </a:xfrm>
        </p:spPr>
        <p:txBody>
          <a:bodyPr>
            <a:normAutofit/>
          </a:bodyPr>
          <a:lstStyle/>
          <a:p>
            <a:r>
              <a:rPr lang="pl-PL" dirty="0"/>
              <a:t>Komunia św.</a:t>
            </a:r>
          </a:p>
        </p:txBody>
      </p:sp>
      <p:sp>
        <p:nvSpPr>
          <p:cNvPr id="3" name="Symbol zastępczy zawartości 2">
            <a:extLst>
              <a:ext uri="{FF2B5EF4-FFF2-40B4-BE49-F238E27FC236}">
                <a16:creationId xmlns:a16="http://schemas.microsoft.com/office/drawing/2014/main" id="{C1B51E9A-B3C6-4513-B8B4-BA1AADDBA859}"/>
              </a:ext>
            </a:extLst>
          </p:cNvPr>
          <p:cNvSpPr>
            <a:spLocks noGrp="1"/>
          </p:cNvSpPr>
          <p:nvPr>
            <p:ph idx="1"/>
          </p:nvPr>
        </p:nvSpPr>
        <p:spPr>
          <a:xfrm>
            <a:off x="648931" y="2438400"/>
            <a:ext cx="6422848" cy="3785419"/>
          </a:xfrm>
        </p:spPr>
        <p:txBody>
          <a:bodyPr>
            <a:normAutofit/>
          </a:bodyPr>
          <a:lstStyle/>
          <a:p>
            <a:endParaRPr lang="pl-PL" sz="2000"/>
          </a:p>
          <a:p>
            <a:r>
              <a:rPr lang="pl-PL" sz="2000"/>
              <a:t>Pan Jezus powiedział do Faustyny:</a:t>
            </a:r>
          </a:p>
          <a:p>
            <a:r>
              <a:rPr lang="pl-PL" sz="2000"/>
              <a:t>Wiedz o tym, córko moja, że kiedy przychodzę w Komunii św. do serca ludzkiego, mam ręce pełne łask wszelkich i pragnę je oddać duszy, ale dusze nawet nie zwracają uwagi na mnie, pozostawiają mnie samego, a zajmują się czym innym. O, jak mi smutno, że dusze nie poznały Miłości. Obchodzą się ze mną jak z czymś martwym.</a:t>
            </a:r>
          </a:p>
        </p:txBody>
      </p:sp>
      <p:sp>
        <p:nvSpPr>
          <p:cNvPr id="6148" name="Rectangle 7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7C6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O przeżywaniu Mszy świętej i Komunii świętej według św. s. Marii ...">
            <a:extLst>
              <a:ext uri="{FF2B5EF4-FFF2-40B4-BE49-F238E27FC236}">
                <a16:creationId xmlns:a16="http://schemas.microsoft.com/office/drawing/2014/main" id="{96E77E5D-CE56-4563-82F6-4AE62C4ABE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0796"/>
          <a:stretch/>
        </p:blipFill>
        <p:spPr bwMode="auto">
          <a:xfrm>
            <a:off x="820563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53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ytuł 1">
            <a:extLst>
              <a:ext uri="{FF2B5EF4-FFF2-40B4-BE49-F238E27FC236}">
                <a16:creationId xmlns:a16="http://schemas.microsoft.com/office/drawing/2014/main" id="{0032E009-640A-4AEC-8B0C-0908EBB711BA}"/>
              </a:ext>
            </a:extLst>
          </p:cNvPr>
          <p:cNvSpPr>
            <a:spLocks noGrp="1"/>
          </p:cNvSpPr>
          <p:nvPr>
            <p:ph type="title"/>
          </p:nvPr>
        </p:nvSpPr>
        <p:spPr>
          <a:xfrm>
            <a:off x="777240" y="731519"/>
            <a:ext cx="2845191" cy="3237579"/>
          </a:xfrm>
        </p:spPr>
        <p:txBody>
          <a:bodyPr>
            <a:normAutofit/>
          </a:bodyPr>
          <a:lstStyle/>
          <a:p>
            <a:r>
              <a:rPr lang="pl-PL" sz="3800">
                <a:solidFill>
                  <a:srgbClr val="FFFFFF"/>
                </a:solidFill>
              </a:rPr>
              <a:t>Wizja czyśca i piekła</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794BFA1D-1C21-48D4-80E6-CE28ACC54705}"/>
              </a:ext>
            </a:extLst>
          </p:cNvPr>
          <p:cNvSpPr>
            <a:spLocks noGrp="1"/>
          </p:cNvSpPr>
          <p:nvPr>
            <p:ph idx="1"/>
          </p:nvPr>
        </p:nvSpPr>
        <p:spPr>
          <a:xfrm>
            <a:off x="4379709" y="686862"/>
            <a:ext cx="7037591" cy="5475129"/>
          </a:xfrm>
        </p:spPr>
        <p:txBody>
          <a:bodyPr anchor="ctr">
            <a:normAutofit/>
          </a:bodyPr>
          <a:lstStyle/>
          <a:p>
            <a:r>
              <a:rPr lang="pl-PL" sz="1800" dirty="0"/>
              <a:t>Ujrzałam Anioła Bożego, który mi kazał pójść za sobą. W jednej chwili znalazłam się w miejscu mglistym, napełnionym ogniem, a nim całe mnóstwo dusz cierpiących. Te dusze modlą się bardzo gorąco, ale bez skutku dla siebie, my tylko możemy im przyjść z pomocą. Mój Anioł Stróż nie odstępował mnie ani na chwilę. I zapytałam się tych dusz, jakie ich jest największe cierpienie? I odpowiedziały mi jednoznacznie, że największym dla nich cierpieniem, to jest tęsknota za Bogiem. Widziałam Matkę Bożą odwiedzającą dusze w czyśćcu. Dusze nazywają Maryję "Gwiazdą Morza". Ona im przynosi ochłodę. (Dz. 20) </a:t>
            </a:r>
          </a:p>
          <a:p>
            <a:r>
              <a:rPr lang="pl-PL" sz="1800" dirty="0"/>
              <a:t>Ja, Siostra Faustyna, z rozkazu Bożego byłam w przepaściach piekła na to, aby mówić duszom i świadczyć, że piekło jest. O tym teraz mówić nie mogę, mam rozkaz od Boga, abym to zostawiła na piśmie. Szatani mieli do mnie wielką nienawiść, ale z rozkazu Bożego, musieli mi być posłuszni. To com napisała, jest słabym cieniem rzeczy, które widziałam. Jedno zauważyłam, że tam jest najwięcej dusz, które nie dowierzały, że jest piekło. Kiedy przyszłam do siebie, nie mogłam ochłonąć z przerażenia, jak strasznie tam cierpią dusze, toteż jeszcze się goręcej modlę o nawrócenie grzeszników, ustawicznie wzywam miłosierdzia Bożego dla nich. </a:t>
            </a:r>
          </a:p>
        </p:txBody>
      </p:sp>
    </p:spTree>
    <p:extLst>
      <p:ext uri="{BB962C8B-B14F-4D97-AF65-F5344CB8AC3E}">
        <p14:creationId xmlns:p14="http://schemas.microsoft.com/office/powerpoint/2010/main" val="2456418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A92ACC-B0C1-409A-B0AC-3D4A2CFBE950}"/>
              </a:ext>
            </a:extLst>
          </p:cNvPr>
          <p:cNvSpPr>
            <a:spLocks noGrp="1"/>
          </p:cNvSpPr>
          <p:nvPr>
            <p:ph type="title"/>
          </p:nvPr>
        </p:nvSpPr>
        <p:spPr>
          <a:xfrm>
            <a:off x="7950200" y="640081"/>
            <a:ext cx="3601719" cy="3793488"/>
          </a:xfrm>
          <a:noFill/>
        </p:spPr>
        <p:txBody>
          <a:bodyPr vert="horz" lIns="91440" tIns="45720" rIns="91440" bIns="45720" rtlCol="0" anchor="b">
            <a:normAutofit/>
          </a:bodyPr>
          <a:lstStyle/>
          <a:p>
            <a:r>
              <a:rPr lang="en-US"/>
              <a:t>Kaplica w klasztorze sióstr w Krakowie - Łagiewnikach</a:t>
            </a:r>
            <a:br>
              <a:rPr lang="en-US"/>
            </a:br>
            <a:endParaRPr lang="en-US"/>
          </a:p>
        </p:txBody>
      </p:sp>
      <p:sp>
        <p:nvSpPr>
          <p:cNvPr id="3" name="Symbol zastępczy zawartości 2">
            <a:extLst>
              <a:ext uri="{FF2B5EF4-FFF2-40B4-BE49-F238E27FC236}">
                <a16:creationId xmlns:a16="http://schemas.microsoft.com/office/drawing/2014/main" id="{3BCD2A2D-EF6A-444A-ACA3-D0B3993C81E2}"/>
              </a:ext>
            </a:extLst>
          </p:cNvPr>
          <p:cNvSpPr>
            <a:spLocks noGrp="1"/>
          </p:cNvSpPr>
          <p:nvPr>
            <p:ph idx="1"/>
          </p:nvPr>
        </p:nvSpPr>
        <p:spPr>
          <a:xfrm>
            <a:off x="7950199" y="4571999"/>
            <a:ext cx="3601720" cy="1645921"/>
          </a:xfrm>
          <a:noFill/>
        </p:spPr>
        <p:txBody>
          <a:bodyPr vert="horz" lIns="91440" tIns="45720" rIns="91440" bIns="45720" rtlCol="0">
            <a:normAutofit/>
          </a:bodyPr>
          <a:lstStyle/>
          <a:p>
            <a:pPr marL="0" indent="0">
              <a:buNone/>
            </a:pPr>
            <a:r>
              <a:rPr lang="en-US" sz="2400" dirty="0"/>
              <a:t>Tu s. </a:t>
            </a:r>
            <a:r>
              <a:rPr lang="en-US" sz="2400" dirty="0" err="1"/>
              <a:t>Faustyna</a:t>
            </a:r>
            <a:r>
              <a:rPr lang="en-US" sz="2400" dirty="0"/>
              <a:t> </a:t>
            </a:r>
            <a:r>
              <a:rPr lang="en-US" sz="2400" dirty="0" err="1"/>
              <a:t>modliła</a:t>
            </a:r>
            <a:r>
              <a:rPr lang="en-US" sz="2400" dirty="0"/>
              <a:t> </a:t>
            </a:r>
            <a:r>
              <a:rPr lang="en-US" sz="2400" dirty="0" err="1"/>
              <a:t>się</a:t>
            </a:r>
            <a:br>
              <a:rPr lang="en-US" sz="2400" dirty="0"/>
            </a:br>
            <a:r>
              <a:rPr lang="en-US" sz="2400" dirty="0"/>
              <a:t> </a:t>
            </a:r>
            <a:r>
              <a:rPr lang="en-US" sz="2400" dirty="0" err="1"/>
              <a:t>i</a:t>
            </a:r>
            <a:r>
              <a:rPr lang="en-US" sz="2400" dirty="0"/>
              <a:t> </a:t>
            </a:r>
            <a:r>
              <a:rPr lang="en-US" sz="2400" dirty="0" err="1"/>
              <a:t>rozmawiała</a:t>
            </a:r>
            <a:r>
              <a:rPr lang="en-US" sz="2400" dirty="0"/>
              <a:t> z </a:t>
            </a:r>
            <a:r>
              <a:rPr lang="en-US" sz="2400" dirty="0" err="1"/>
              <a:t>Jezusem</a:t>
            </a:r>
            <a:r>
              <a:rPr lang="en-US" sz="2400" dirty="0"/>
              <a:t>.</a:t>
            </a:r>
          </a:p>
        </p:txBody>
      </p:sp>
      <p:sp>
        <p:nvSpPr>
          <p:cNvPr id="17" name="Rectangle 16">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975"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wewnątrz, budynek, stół, pomieszczenie&#10;&#10;Opis wygenerowany automatycznie">
            <a:extLst>
              <a:ext uri="{FF2B5EF4-FFF2-40B4-BE49-F238E27FC236}">
                <a16:creationId xmlns:a16="http://schemas.microsoft.com/office/drawing/2014/main" id="{10F7C2F7-6B2A-4BF2-A656-2D847058F645}"/>
              </a:ext>
            </a:extLst>
          </p:cNvPr>
          <p:cNvPicPr>
            <a:picLocks noChangeAspect="1"/>
          </p:cNvPicPr>
          <p:nvPr/>
        </p:nvPicPr>
        <p:blipFill rotWithShape="1">
          <a:blip r:embed="rId2">
            <a:extLst>
              <a:ext uri="{28A0092B-C50C-407E-A947-70E740481C1C}">
                <a14:useLocalDpi xmlns:a14="http://schemas.microsoft.com/office/drawing/2010/main" val="0"/>
              </a:ext>
            </a:extLst>
          </a:blip>
          <a:srcRect r="15199" b="-2"/>
          <a:stretch/>
        </p:blipFill>
        <p:spPr>
          <a:xfrm>
            <a:off x="815807" y="804672"/>
            <a:ext cx="5934456" cy="5248656"/>
          </a:xfrm>
          <a:prstGeom prst="rect">
            <a:avLst/>
          </a:prstGeom>
          <a:effectLst/>
        </p:spPr>
      </p:pic>
    </p:spTree>
    <p:extLst>
      <p:ext uri="{BB962C8B-B14F-4D97-AF65-F5344CB8AC3E}">
        <p14:creationId xmlns:p14="http://schemas.microsoft.com/office/powerpoint/2010/main" val="3439969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A92B25-755D-4DDE-9D2A-4E6C87384314}"/>
              </a:ext>
            </a:extLst>
          </p:cNvPr>
          <p:cNvSpPr>
            <a:spLocks noGrp="1"/>
          </p:cNvSpPr>
          <p:nvPr>
            <p:ph type="title"/>
          </p:nvPr>
        </p:nvSpPr>
        <p:spPr>
          <a:xfrm>
            <a:off x="5116878" y="629266"/>
            <a:ext cx="6422849" cy="1676603"/>
          </a:xfrm>
        </p:spPr>
        <p:txBody>
          <a:bodyPr>
            <a:normAutofit/>
          </a:bodyPr>
          <a:lstStyle/>
          <a:p>
            <a:r>
              <a:rPr lang="pl-PL" dirty="0"/>
              <a:t>Sanktuarium Bożego Miłosierdzia</a:t>
            </a:r>
          </a:p>
        </p:txBody>
      </p:sp>
      <p:sp>
        <p:nvSpPr>
          <p:cNvPr id="12" name="Rectangle 11">
            <a:extLst>
              <a:ext uri="{FF2B5EF4-FFF2-40B4-BE49-F238E27FC236}">
                <a16:creationId xmlns:a16="http://schemas.microsoft.com/office/drawing/2014/main" id="{A98BC887-4916-4227-9F48-3B078D23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53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1AD6DCFA-0E71-4650-A5E4-3C20E73EB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zewnętrzne, trawa, budynek, duży&#10;&#10;Opis wygenerowany automatycznie">
            <a:extLst>
              <a:ext uri="{FF2B5EF4-FFF2-40B4-BE49-F238E27FC236}">
                <a16:creationId xmlns:a16="http://schemas.microsoft.com/office/drawing/2014/main" id="{CAB3414C-5C2F-4B2F-86CF-DF7F6E3258C2}"/>
              </a:ext>
            </a:extLst>
          </p:cNvPr>
          <p:cNvPicPr>
            <a:picLocks noChangeAspect="1"/>
          </p:cNvPicPr>
          <p:nvPr/>
        </p:nvPicPr>
        <p:blipFill rotWithShape="1">
          <a:blip r:embed="rId2">
            <a:extLst>
              <a:ext uri="{28A0092B-C50C-407E-A947-70E740481C1C}">
                <a14:useLocalDpi xmlns:a14="http://schemas.microsoft.com/office/drawing/2010/main" val="0"/>
              </a:ext>
            </a:extLst>
          </a:blip>
          <a:srcRect r="5733" b="1"/>
          <a:stretch/>
        </p:blipFill>
        <p:spPr>
          <a:xfrm>
            <a:off x="804670" y="803049"/>
            <a:ext cx="3026664" cy="2470743"/>
          </a:xfrm>
          <a:prstGeom prst="rect">
            <a:avLst/>
          </a:prstGeom>
          <a:effectLst/>
        </p:spPr>
      </p:pic>
      <p:pic>
        <p:nvPicPr>
          <p:cNvPr id="7" name="Obraz 6" descr="Obraz zawierający osoba, mężczyzna, stół, osoby&#10;&#10;Opis wygenerowany automatycznie">
            <a:extLst>
              <a:ext uri="{FF2B5EF4-FFF2-40B4-BE49-F238E27FC236}">
                <a16:creationId xmlns:a16="http://schemas.microsoft.com/office/drawing/2014/main" id="{8B0A4813-6BC2-4E11-B959-95879C02A92B}"/>
              </a:ext>
            </a:extLst>
          </p:cNvPr>
          <p:cNvPicPr>
            <a:picLocks noChangeAspect="1"/>
          </p:cNvPicPr>
          <p:nvPr/>
        </p:nvPicPr>
        <p:blipFill rotWithShape="1">
          <a:blip r:embed="rId3">
            <a:extLst>
              <a:ext uri="{28A0092B-C50C-407E-A947-70E740481C1C}">
                <a14:useLocalDpi xmlns:a14="http://schemas.microsoft.com/office/drawing/2010/main" val="0"/>
              </a:ext>
            </a:extLst>
          </a:blip>
          <a:srcRect l="8852" r="8298" b="5"/>
          <a:stretch/>
        </p:blipFill>
        <p:spPr>
          <a:xfrm>
            <a:off x="804674" y="3461344"/>
            <a:ext cx="3026663" cy="2438400"/>
          </a:xfrm>
          <a:prstGeom prst="rect">
            <a:avLst/>
          </a:prstGeom>
        </p:spPr>
      </p:pic>
      <p:sp>
        <p:nvSpPr>
          <p:cNvPr id="3" name="Symbol zastępczy zawartości 2">
            <a:extLst>
              <a:ext uri="{FF2B5EF4-FFF2-40B4-BE49-F238E27FC236}">
                <a16:creationId xmlns:a16="http://schemas.microsoft.com/office/drawing/2014/main" id="{843B7AFC-15A4-4913-9130-155615B495D2}"/>
              </a:ext>
            </a:extLst>
          </p:cNvPr>
          <p:cNvSpPr>
            <a:spLocks noGrp="1"/>
          </p:cNvSpPr>
          <p:nvPr>
            <p:ph idx="1"/>
          </p:nvPr>
        </p:nvSpPr>
        <p:spPr>
          <a:xfrm>
            <a:off x="5116880" y="2438400"/>
            <a:ext cx="6422848" cy="3785419"/>
          </a:xfrm>
        </p:spPr>
        <p:txBody>
          <a:bodyPr>
            <a:normAutofit/>
          </a:bodyPr>
          <a:lstStyle/>
          <a:p>
            <a:pPr marL="0" indent="0">
              <a:buNone/>
            </a:pPr>
            <a:r>
              <a:rPr lang="pl-PL" sz="2000"/>
              <a:t>Kraków - Łagiewniki</a:t>
            </a:r>
          </a:p>
          <a:p>
            <a:endParaRPr lang="pl-PL" sz="2000"/>
          </a:p>
          <a:p>
            <a:r>
              <a:rPr lang="pl-PL" sz="2000"/>
              <a:t>Znajduje się tam sanktuarium Bożego Miłosierdzia, do którego przyjeżdżają pielgrzymi z całego świata. </a:t>
            </a:r>
          </a:p>
          <a:p>
            <a:r>
              <a:rPr lang="pl-PL" sz="2000"/>
              <a:t>Największa ilość pielgrzymów przybywa na Święto Bożego Miłosierdzia w pierwszą niedzielę po Wielkanocy.</a:t>
            </a:r>
          </a:p>
        </p:txBody>
      </p:sp>
    </p:spTree>
    <p:extLst>
      <p:ext uri="{BB962C8B-B14F-4D97-AF65-F5344CB8AC3E}">
        <p14:creationId xmlns:p14="http://schemas.microsoft.com/office/powerpoint/2010/main" val="3068879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A3747B-E0D2-4E73-ACB3-120A83FDA5F1}"/>
              </a:ext>
            </a:extLst>
          </p:cNvPr>
          <p:cNvSpPr>
            <a:spLocks noGrp="1"/>
          </p:cNvSpPr>
          <p:nvPr>
            <p:ph type="title"/>
          </p:nvPr>
        </p:nvSpPr>
        <p:spPr>
          <a:xfrm>
            <a:off x="481013" y="3752849"/>
            <a:ext cx="3290887" cy="2452687"/>
          </a:xfrm>
        </p:spPr>
        <p:txBody>
          <a:bodyPr anchor="ctr">
            <a:normAutofit/>
          </a:bodyPr>
          <a:lstStyle/>
          <a:p>
            <a:r>
              <a:rPr lang="pl-PL" sz="3600"/>
              <a:t>Koronka do Bożego Miłosierdzia</a:t>
            </a:r>
          </a:p>
        </p:txBody>
      </p:sp>
      <p:pic>
        <p:nvPicPr>
          <p:cNvPr id="6" name="Obraz 5" descr="Obraz zawierający odzież, kobieta, zdjęcie, czarny&#10;&#10;Opis wygenerowany automatycznie">
            <a:extLst>
              <a:ext uri="{FF2B5EF4-FFF2-40B4-BE49-F238E27FC236}">
                <a16:creationId xmlns:a16="http://schemas.microsoft.com/office/drawing/2014/main" id="{B0490364-BF96-48D1-A089-935715B20F2F}"/>
              </a:ext>
            </a:extLst>
          </p:cNvPr>
          <p:cNvPicPr>
            <a:picLocks noChangeAspect="1"/>
          </p:cNvPicPr>
          <p:nvPr/>
        </p:nvPicPr>
        <p:blipFill rotWithShape="1">
          <a:blip r:embed="rId2">
            <a:extLst>
              <a:ext uri="{28A0092B-C50C-407E-A947-70E740481C1C}">
                <a14:useLocalDpi xmlns:a14="http://schemas.microsoft.com/office/drawing/2010/main" val="0"/>
              </a:ext>
            </a:extLst>
          </a:blip>
          <a:srcRect t="12210" b="2692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ymbol zastępczy zawartości 2">
            <a:extLst>
              <a:ext uri="{FF2B5EF4-FFF2-40B4-BE49-F238E27FC236}">
                <a16:creationId xmlns:a16="http://schemas.microsoft.com/office/drawing/2014/main" id="{213D9494-4A9A-4E7B-953F-32FDE69AD71C}"/>
              </a:ext>
            </a:extLst>
          </p:cNvPr>
          <p:cNvSpPr>
            <a:spLocks noGrp="1"/>
          </p:cNvSpPr>
          <p:nvPr>
            <p:ph idx="1"/>
          </p:nvPr>
        </p:nvSpPr>
        <p:spPr>
          <a:xfrm>
            <a:off x="4223982" y="3845615"/>
            <a:ext cx="7485413" cy="2452687"/>
          </a:xfrm>
        </p:spPr>
        <p:txBody>
          <a:bodyPr anchor="ctr">
            <a:normAutofit/>
          </a:bodyPr>
          <a:lstStyle/>
          <a:p>
            <a:endParaRPr lang="pl-PL" sz="1500"/>
          </a:p>
          <a:p>
            <a:r>
              <a:rPr lang="pl-PL" sz="1500"/>
              <a:t>Odmawiaj nieustannie tę koronkę, której cię nauczyłem. Ktokolwiek będzie ją odmawiał, dostąpi wielkiego miłosierdzia w godzinę śmierci. Kapłani będą podawać grzesznikom jako ostatnią deskę ratunku; chociażby był grzesznik najzatwardzialszy, jeżeli raz tylko odmówi tę koronkę, dostąpi łaski z nieskończonego miłosierdzia mojego. Pragnę, aby poznał świat cały miłosierdzie moje; niepojętych łask pragnę udzielać duszom, które ufają mojemu miłosierdziu.</a:t>
            </a:r>
          </a:p>
          <a:p>
            <a:r>
              <a:rPr lang="pl-PL" sz="1500"/>
              <a:t>Każdego dnia w sanktuarium i na całym świecie o godz. 15 odmawia się Koronkę do Bożego Miłosierdzia.</a:t>
            </a:r>
          </a:p>
        </p:txBody>
      </p:sp>
    </p:spTree>
    <p:extLst>
      <p:ext uri="{BB962C8B-B14F-4D97-AF65-F5344CB8AC3E}">
        <p14:creationId xmlns:p14="http://schemas.microsoft.com/office/powerpoint/2010/main" val="328200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A39378-6EA6-4EB9-92EC-F909D745584A}"/>
              </a:ext>
            </a:extLst>
          </p:cNvPr>
          <p:cNvSpPr>
            <a:spLocks noGrp="1"/>
          </p:cNvSpPr>
          <p:nvPr>
            <p:ph type="title"/>
          </p:nvPr>
        </p:nvSpPr>
        <p:spPr>
          <a:xfrm>
            <a:off x="648929" y="629266"/>
            <a:ext cx="6422849" cy="1676603"/>
          </a:xfrm>
        </p:spPr>
        <p:txBody>
          <a:bodyPr vert="horz" lIns="91440" tIns="45720" rIns="91440" bIns="45720" rtlCol="0" anchor="ctr">
            <a:normAutofit/>
          </a:bodyPr>
          <a:lstStyle/>
          <a:p>
            <a:r>
              <a:rPr lang="en-US" dirty="0" err="1"/>
              <a:t>Jak</a:t>
            </a:r>
            <a:r>
              <a:rPr lang="en-US" dirty="0"/>
              <a:t> </a:t>
            </a:r>
            <a:r>
              <a:rPr lang="en-US" dirty="0" err="1"/>
              <a:t>odmawiać</a:t>
            </a:r>
            <a:r>
              <a:rPr lang="en-US" dirty="0"/>
              <a:t> </a:t>
            </a:r>
            <a:r>
              <a:rPr lang="en-US" dirty="0" err="1"/>
              <a:t>Koronkę</a:t>
            </a:r>
            <a:r>
              <a:rPr lang="en-US" dirty="0"/>
              <a:t>?</a:t>
            </a:r>
          </a:p>
        </p:txBody>
      </p:sp>
      <p:sp>
        <p:nvSpPr>
          <p:cNvPr id="4" name="Prostokąt 3">
            <a:extLst>
              <a:ext uri="{FF2B5EF4-FFF2-40B4-BE49-F238E27FC236}">
                <a16:creationId xmlns:a16="http://schemas.microsoft.com/office/drawing/2014/main" id="{C0D96A57-A044-481F-A82F-239A2CA5BDF4}"/>
              </a:ext>
            </a:extLst>
          </p:cNvPr>
          <p:cNvSpPr/>
          <p:nvPr/>
        </p:nvSpPr>
        <p:spPr>
          <a:xfrm>
            <a:off x="648931" y="2438400"/>
            <a:ext cx="6422848"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Ojcze</a:t>
            </a:r>
            <a:r>
              <a:rPr lang="en-US" sz="2000" dirty="0"/>
              <a:t> </a:t>
            </a:r>
            <a:r>
              <a:rPr lang="en-US" sz="2000"/>
              <a:t>nasz</a:t>
            </a:r>
            <a:r>
              <a:rPr lang="en-US" sz="2000" dirty="0"/>
              <a:t>, </a:t>
            </a:r>
            <a:r>
              <a:rPr lang="en-US" sz="2000"/>
              <a:t>Zdrowaś</a:t>
            </a:r>
            <a:r>
              <a:rPr lang="en-US" sz="2000" dirty="0"/>
              <a:t> Maryjo, </a:t>
            </a:r>
            <a:r>
              <a:rPr lang="en-US" sz="2000"/>
              <a:t>Wierzę</a:t>
            </a:r>
            <a:r>
              <a:rPr lang="en-US" sz="2000" dirty="0"/>
              <a:t> w Boga</a:t>
            </a:r>
          </a:p>
          <a:p>
            <a:pPr indent="-228600">
              <a:lnSpc>
                <a:spcPct val="90000"/>
              </a:lnSpc>
              <a:spcAft>
                <a:spcPts val="600"/>
              </a:spcAft>
              <a:buFont typeface="Arial" panose="020B0604020202020204" pitchFamily="34" charset="0"/>
              <a:buChar char="•"/>
            </a:pPr>
            <a:r>
              <a:rPr lang="en-US" sz="2000" dirty="0"/>
              <a:t>Na </a:t>
            </a:r>
            <a:r>
              <a:rPr lang="en-US" sz="2000"/>
              <a:t>dużych</a:t>
            </a:r>
            <a:r>
              <a:rPr lang="en-US" sz="2000" dirty="0"/>
              <a:t> </a:t>
            </a:r>
            <a:r>
              <a:rPr lang="en-US" sz="2000"/>
              <a:t>paciorkach</a:t>
            </a:r>
            <a:r>
              <a:rPr lang="en-US" sz="2000" dirty="0"/>
              <a:t> (x1)</a:t>
            </a:r>
          </a:p>
          <a:p>
            <a:pPr indent="-228600">
              <a:lnSpc>
                <a:spcPct val="90000"/>
              </a:lnSpc>
              <a:spcAft>
                <a:spcPts val="600"/>
              </a:spcAft>
              <a:buFont typeface="Arial" panose="020B0604020202020204" pitchFamily="34" charset="0"/>
              <a:buChar char="•"/>
            </a:pPr>
            <a:r>
              <a:rPr lang="en-US" sz="2000"/>
              <a:t>Ojcze</a:t>
            </a:r>
            <a:r>
              <a:rPr lang="en-US" sz="2000" dirty="0"/>
              <a:t> </a:t>
            </a:r>
            <a:r>
              <a:rPr lang="en-US" sz="2000"/>
              <a:t>Przedwieczny</a:t>
            </a:r>
            <a:r>
              <a:rPr lang="en-US" sz="2000" dirty="0"/>
              <a:t>, </a:t>
            </a:r>
            <a:r>
              <a:rPr lang="en-US" sz="2000"/>
              <a:t>ofiaruję</a:t>
            </a:r>
            <a:r>
              <a:rPr lang="en-US" sz="2000" dirty="0"/>
              <a:t> Ci </a:t>
            </a:r>
            <a:r>
              <a:rPr lang="en-US" sz="2000"/>
              <a:t>Ciało</a:t>
            </a:r>
            <a:r>
              <a:rPr lang="en-US" sz="2000" dirty="0"/>
              <a:t> </a:t>
            </a:r>
            <a:r>
              <a:rPr lang="en-US" sz="2000"/>
              <a:t>i</a:t>
            </a:r>
            <a:r>
              <a:rPr lang="en-US" sz="2000" dirty="0"/>
              <a:t> </a:t>
            </a:r>
            <a:r>
              <a:rPr lang="en-US" sz="2000"/>
              <a:t>Krew</a:t>
            </a:r>
            <a:r>
              <a:rPr lang="en-US" sz="2000" dirty="0"/>
              <a:t>, </a:t>
            </a:r>
            <a:r>
              <a:rPr lang="en-US" sz="2000"/>
              <a:t>Duszę</a:t>
            </a:r>
            <a:r>
              <a:rPr lang="en-US" sz="2000" dirty="0"/>
              <a:t> </a:t>
            </a:r>
            <a:r>
              <a:rPr lang="en-US" sz="2000"/>
              <a:t>i</a:t>
            </a:r>
            <a:r>
              <a:rPr lang="en-US" sz="2000" dirty="0"/>
              <a:t> </a:t>
            </a:r>
            <a:r>
              <a:rPr lang="en-US" sz="2000"/>
              <a:t>Bóstwo</a:t>
            </a:r>
            <a:r>
              <a:rPr lang="en-US" sz="2000" dirty="0"/>
              <a:t> </a:t>
            </a:r>
            <a:r>
              <a:rPr lang="en-US" sz="2000"/>
              <a:t>najmilszego</a:t>
            </a:r>
            <a:r>
              <a:rPr lang="en-US" sz="2000" dirty="0"/>
              <a:t> </a:t>
            </a:r>
            <a:r>
              <a:rPr lang="en-US" sz="2000"/>
              <a:t>Syna</a:t>
            </a:r>
            <a:r>
              <a:rPr lang="en-US" sz="2000" dirty="0"/>
              <a:t> </a:t>
            </a:r>
            <a:r>
              <a:rPr lang="en-US" sz="2000"/>
              <a:t>Twojego</a:t>
            </a:r>
            <a:r>
              <a:rPr lang="en-US" sz="2000" dirty="0"/>
              <a:t>, a Pana </a:t>
            </a:r>
            <a:r>
              <a:rPr lang="en-US" sz="2000"/>
              <a:t>naszego</a:t>
            </a:r>
            <a:r>
              <a:rPr lang="en-US" sz="2000" dirty="0"/>
              <a:t> </a:t>
            </a:r>
            <a:r>
              <a:rPr lang="en-US" sz="2000"/>
              <a:t>Jezusa</a:t>
            </a:r>
            <a:r>
              <a:rPr lang="en-US" sz="2000" dirty="0"/>
              <a:t> </a:t>
            </a:r>
            <a:r>
              <a:rPr lang="en-US" sz="2000"/>
              <a:t>Chrystusa</a:t>
            </a:r>
            <a:r>
              <a:rPr lang="en-US" sz="2000" dirty="0"/>
              <a:t>, </a:t>
            </a:r>
            <a:r>
              <a:rPr lang="en-US" sz="2000"/>
              <a:t>na</a:t>
            </a:r>
            <a:r>
              <a:rPr lang="en-US" sz="2000" dirty="0"/>
              <a:t> </a:t>
            </a:r>
            <a:r>
              <a:rPr lang="en-US" sz="2000"/>
              <a:t>przebłaganie</a:t>
            </a:r>
            <a:r>
              <a:rPr lang="en-US" sz="2000" dirty="0"/>
              <a:t> za </a:t>
            </a:r>
            <a:r>
              <a:rPr lang="en-US" sz="2000"/>
              <a:t>grzechy</a:t>
            </a:r>
            <a:r>
              <a:rPr lang="en-US" sz="2000" dirty="0"/>
              <a:t> </a:t>
            </a:r>
            <a:r>
              <a:rPr lang="en-US" sz="2000"/>
              <a:t>nasze</a:t>
            </a:r>
            <a:r>
              <a:rPr lang="en-US" sz="2000" dirty="0"/>
              <a:t> </a:t>
            </a:r>
            <a:r>
              <a:rPr lang="en-US" sz="2000"/>
              <a:t>i</a:t>
            </a:r>
            <a:r>
              <a:rPr lang="en-US" sz="2000" dirty="0"/>
              <a:t> </a:t>
            </a:r>
            <a:r>
              <a:rPr lang="en-US" sz="2000"/>
              <a:t>całego</a:t>
            </a:r>
            <a:r>
              <a:rPr lang="en-US" sz="2000" dirty="0"/>
              <a:t> </a:t>
            </a:r>
            <a:r>
              <a:rPr lang="en-US" sz="2000"/>
              <a:t>świata</a:t>
            </a:r>
            <a:r>
              <a:rPr lang="en-US" sz="2000" dirty="0"/>
              <a:t>.</a:t>
            </a:r>
          </a:p>
          <a:p>
            <a:pPr indent="-228600">
              <a:lnSpc>
                <a:spcPct val="90000"/>
              </a:lnSpc>
              <a:spcAft>
                <a:spcPts val="600"/>
              </a:spcAft>
              <a:buFont typeface="Arial" panose="020B0604020202020204" pitchFamily="34" charset="0"/>
              <a:buChar char="•"/>
            </a:pPr>
            <a:r>
              <a:rPr lang="en-US" sz="2000" dirty="0"/>
              <a:t>Na </a:t>
            </a:r>
            <a:r>
              <a:rPr lang="en-US" sz="2000"/>
              <a:t>małych</a:t>
            </a:r>
            <a:r>
              <a:rPr lang="en-US" sz="2000" dirty="0"/>
              <a:t> </a:t>
            </a:r>
            <a:r>
              <a:rPr lang="en-US" sz="2000"/>
              <a:t>paciorkach</a:t>
            </a:r>
            <a:r>
              <a:rPr lang="en-US" sz="2000" dirty="0"/>
              <a:t> (x10)</a:t>
            </a:r>
          </a:p>
          <a:p>
            <a:pPr indent="-228600">
              <a:lnSpc>
                <a:spcPct val="90000"/>
              </a:lnSpc>
              <a:spcAft>
                <a:spcPts val="600"/>
              </a:spcAft>
              <a:buFont typeface="Arial" panose="020B0604020202020204" pitchFamily="34" charset="0"/>
              <a:buChar char="•"/>
            </a:pPr>
            <a:r>
              <a:rPr lang="en-US" sz="2000"/>
              <a:t>Dla</a:t>
            </a:r>
            <a:r>
              <a:rPr lang="en-US" sz="2000" dirty="0"/>
              <a:t> </a:t>
            </a:r>
            <a:r>
              <a:rPr lang="en-US" sz="2000"/>
              <a:t>Jego</a:t>
            </a:r>
            <a:r>
              <a:rPr lang="en-US" sz="2000" dirty="0"/>
              <a:t> </a:t>
            </a:r>
            <a:r>
              <a:rPr lang="en-US" sz="2000"/>
              <a:t>bolesnej</a:t>
            </a:r>
            <a:r>
              <a:rPr lang="en-US" sz="2000" dirty="0"/>
              <a:t> </a:t>
            </a:r>
            <a:r>
              <a:rPr lang="en-US" sz="2000"/>
              <a:t>męki</a:t>
            </a:r>
            <a:r>
              <a:rPr lang="en-US" sz="2000" dirty="0"/>
              <a:t>, </a:t>
            </a:r>
            <a:r>
              <a:rPr lang="en-US" sz="2000"/>
              <a:t>miej</a:t>
            </a:r>
            <a:r>
              <a:rPr lang="en-US" sz="2000" dirty="0"/>
              <a:t> </a:t>
            </a:r>
            <a:r>
              <a:rPr lang="en-US" sz="2000"/>
              <a:t>miłosierdzie</a:t>
            </a:r>
            <a:r>
              <a:rPr lang="en-US" sz="2000" dirty="0"/>
              <a:t> </a:t>
            </a:r>
            <a:r>
              <a:rPr lang="en-US" sz="2000"/>
              <a:t>dla</a:t>
            </a:r>
            <a:r>
              <a:rPr lang="en-US" sz="2000" dirty="0"/>
              <a:t> </a:t>
            </a:r>
            <a:r>
              <a:rPr lang="en-US" sz="2000"/>
              <a:t>nas</a:t>
            </a:r>
            <a:r>
              <a:rPr lang="en-US" sz="2000" dirty="0"/>
              <a:t> </a:t>
            </a:r>
            <a:r>
              <a:rPr lang="en-US" sz="2000"/>
              <a:t>i</a:t>
            </a:r>
            <a:r>
              <a:rPr lang="en-US" sz="2000" dirty="0"/>
              <a:t> </a:t>
            </a:r>
            <a:r>
              <a:rPr lang="en-US" sz="2000"/>
              <a:t>całego</a:t>
            </a:r>
            <a:r>
              <a:rPr lang="en-US" sz="2000" dirty="0"/>
              <a:t> </a:t>
            </a:r>
            <a:r>
              <a:rPr lang="en-US" sz="2000"/>
              <a:t>świata</a:t>
            </a:r>
            <a:r>
              <a:rPr lang="en-US" sz="2000" dirty="0"/>
              <a:t>.</a:t>
            </a:r>
          </a:p>
          <a:p>
            <a:pPr indent="-228600">
              <a:lnSpc>
                <a:spcPct val="90000"/>
              </a:lnSpc>
              <a:spcAft>
                <a:spcPts val="600"/>
              </a:spcAft>
              <a:buFont typeface="Arial" panose="020B0604020202020204" pitchFamily="34" charset="0"/>
              <a:buChar char="•"/>
            </a:pPr>
            <a:r>
              <a:rPr lang="en-US" sz="2000" dirty="0"/>
              <a:t>Na </a:t>
            </a:r>
            <a:r>
              <a:rPr lang="en-US" sz="2000"/>
              <a:t>zakończenie</a:t>
            </a:r>
            <a:r>
              <a:rPr lang="en-US" sz="2000" dirty="0"/>
              <a:t> (x3)</a:t>
            </a:r>
          </a:p>
          <a:p>
            <a:pPr indent="-228600">
              <a:lnSpc>
                <a:spcPct val="90000"/>
              </a:lnSpc>
              <a:spcAft>
                <a:spcPts val="600"/>
              </a:spcAft>
              <a:buFont typeface="Arial" panose="020B0604020202020204" pitchFamily="34" charset="0"/>
              <a:buChar char="•"/>
            </a:pPr>
            <a:r>
              <a:rPr lang="en-US" sz="2000"/>
              <a:t>Święty</a:t>
            </a:r>
            <a:r>
              <a:rPr lang="en-US" sz="2000" dirty="0"/>
              <a:t> </a:t>
            </a:r>
            <a:r>
              <a:rPr lang="en-US" sz="2000"/>
              <a:t>Boże</a:t>
            </a:r>
            <a:r>
              <a:rPr lang="en-US" sz="2000" dirty="0"/>
              <a:t>, </a:t>
            </a:r>
            <a:r>
              <a:rPr lang="en-US" sz="2000"/>
              <a:t>Święty</a:t>
            </a:r>
            <a:r>
              <a:rPr lang="en-US" sz="2000" dirty="0"/>
              <a:t> </a:t>
            </a:r>
            <a:r>
              <a:rPr lang="en-US" sz="2000"/>
              <a:t>Mocny</a:t>
            </a:r>
            <a:r>
              <a:rPr lang="en-US" sz="2000" dirty="0"/>
              <a:t>, </a:t>
            </a:r>
            <a:r>
              <a:rPr lang="en-US" sz="2000"/>
              <a:t>Święty</a:t>
            </a:r>
            <a:r>
              <a:rPr lang="en-US" sz="2000" dirty="0"/>
              <a:t> </a:t>
            </a:r>
            <a:r>
              <a:rPr lang="en-US" sz="2000"/>
              <a:t>Nieśmiertelny</a:t>
            </a:r>
            <a:r>
              <a:rPr lang="en-US" sz="2000" dirty="0"/>
              <a:t>, </a:t>
            </a:r>
            <a:r>
              <a:rPr lang="en-US" sz="2000"/>
              <a:t>zmiłuj</a:t>
            </a:r>
            <a:r>
              <a:rPr lang="en-US" sz="2000" dirty="0"/>
              <a:t> </a:t>
            </a:r>
            <a:r>
              <a:rPr lang="en-US" sz="2000"/>
              <a:t>się</a:t>
            </a:r>
            <a:r>
              <a:rPr lang="en-US" sz="2000" dirty="0"/>
              <a:t> </a:t>
            </a:r>
            <a:r>
              <a:rPr lang="en-US" sz="2000"/>
              <a:t>nad</a:t>
            </a:r>
            <a:r>
              <a:rPr lang="en-US" sz="2000" dirty="0"/>
              <a:t> </a:t>
            </a:r>
            <a:r>
              <a:rPr lang="en-US" sz="2000"/>
              <a:t>nami</a:t>
            </a:r>
            <a:r>
              <a:rPr lang="en-US" sz="2000" dirty="0"/>
              <a:t> </a:t>
            </a:r>
            <a:r>
              <a:rPr lang="en-US" sz="2000"/>
              <a:t>i</a:t>
            </a:r>
            <a:r>
              <a:rPr lang="en-US" sz="2000" dirty="0"/>
              <a:t> </a:t>
            </a:r>
            <a:r>
              <a:rPr lang="en-US" sz="2000"/>
              <a:t>nad</a:t>
            </a:r>
            <a:r>
              <a:rPr lang="en-US" sz="2000" dirty="0"/>
              <a:t> </a:t>
            </a:r>
            <a:r>
              <a:rPr lang="en-US" sz="2000"/>
              <a:t>całym</a:t>
            </a:r>
            <a:r>
              <a:rPr lang="en-US" sz="2000" dirty="0"/>
              <a:t> </a:t>
            </a:r>
            <a:r>
              <a:rPr lang="en-US" sz="2000"/>
              <a:t>światem</a:t>
            </a:r>
            <a:r>
              <a:rPr lang="en-US" sz="2000" dirty="0"/>
              <a:t>.</a:t>
            </a:r>
          </a:p>
        </p:txBody>
      </p:sp>
      <p:sp>
        <p:nvSpPr>
          <p:cNvPr id="135" name="Rectangle 134">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3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Koronka do Miłosierdzia Bożego">
            <a:extLst>
              <a:ext uri="{FF2B5EF4-FFF2-40B4-BE49-F238E27FC236}">
                <a16:creationId xmlns:a16="http://schemas.microsoft.com/office/drawing/2014/main" id="{F38C20EF-1F2B-4DAC-9553-7C24B38051E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67" r="-3" b="2826"/>
          <a:stretch/>
        </p:blipFill>
        <p:spPr bwMode="auto">
          <a:xfrm>
            <a:off x="820563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194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F1F2175-66A4-46EC-B178-F2EFB6F584D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Koronka do Bożego Miłosierdzia - mówiona</a:t>
            </a:r>
          </a:p>
        </p:txBody>
      </p:sp>
      <p:pic>
        <p:nvPicPr>
          <p:cNvPr id="4" name="Multimedia online 3" title="Koronka do Miￅﾂosierdzia Boￅﾼego - mￃﾳwiona">
            <a:hlinkClick r:id="" action="ppaction://media"/>
            <a:extLst>
              <a:ext uri="{FF2B5EF4-FFF2-40B4-BE49-F238E27FC236}">
                <a16:creationId xmlns:a16="http://schemas.microsoft.com/office/drawing/2014/main" id="{6E60F89C-DB4A-49EE-B645-500AADD33666}"/>
              </a:ext>
            </a:extLst>
          </p:cNvPr>
          <p:cNvPicPr>
            <a:picLocks noGrp="1" noRot="1" noChangeAspect="1"/>
          </p:cNvPicPr>
          <p:nvPr>
            <p:ph idx="1"/>
            <a:videoFile r:link="rId1"/>
          </p:nvPr>
        </p:nvPicPr>
        <p:blipFill>
          <a:blip r:embed="rId3"/>
          <a:stretch>
            <a:fillRect/>
          </a:stretch>
        </p:blipFill>
        <p:spPr>
          <a:xfrm>
            <a:off x="4777316" y="1520764"/>
            <a:ext cx="6780700" cy="3814143"/>
          </a:xfrm>
          <a:prstGeom prst="rect">
            <a:avLst/>
          </a:prstGeom>
        </p:spPr>
      </p:pic>
    </p:spTree>
    <p:extLst>
      <p:ext uri="{BB962C8B-B14F-4D97-AF65-F5344CB8AC3E}">
        <p14:creationId xmlns:p14="http://schemas.microsoft.com/office/powerpoint/2010/main" val="106376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292DDC-813A-40EA-BBF0-B72158801FE7}"/>
              </a:ext>
            </a:extLst>
          </p:cNvPr>
          <p:cNvSpPr>
            <a:spLocks noGrp="1"/>
          </p:cNvSpPr>
          <p:nvPr>
            <p:ph type="title"/>
          </p:nvPr>
        </p:nvSpPr>
        <p:spPr/>
        <p:txBody>
          <a:bodyPr/>
          <a:lstStyle/>
          <a:p>
            <a:r>
              <a:rPr lang="pl-PL" dirty="0"/>
              <a:t>Śpiewamy „Jezu ufam Tobie”</a:t>
            </a:r>
          </a:p>
        </p:txBody>
      </p:sp>
      <p:pic>
        <p:nvPicPr>
          <p:cNvPr id="4" name="Multimedia online 3" title="Jezu ufam Tobie (Promyczki Dobra)">
            <a:hlinkClick r:id="" action="ppaction://media"/>
            <a:extLst>
              <a:ext uri="{FF2B5EF4-FFF2-40B4-BE49-F238E27FC236}">
                <a16:creationId xmlns:a16="http://schemas.microsoft.com/office/drawing/2014/main" id="{0671587A-EB25-4CE8-8D86-14E67972F153}"/>
              </a:ext>
            </a:extLst>
          </p:cNvPr>
          <p:cNvPicPr>
            <a:picLocks noGrp="1" noRot="1" noChangeAspect="1"/>
          </p:cNvPicPr>
          <p:nvPr>
            <p:ph idx="1"/>
            <a:videoFile r:link="rId1"/>
          </p:nvPr>
        </p:nvPicPr>
        <p:blipFill>
          <a:blip r:embed="rId3"/>
          <a:stretch>
            <a:fillRect/>
          </a:stretch>
        </p:blipFill>
        <p:spPr>
          <a:xfrm>
            <a:off x="2228850" y="1825625"/>
            <a:ext cx="7735888" cy="4351338"/>
          </a:xfrm>
          <a:prstGeom prst="rect">
            <a:avLst/>
          </a:prstGeom>
        </p:spPr>
      </p:pic>
    </p:spTree>
    <p:extLst>
      <p:ext uri="{BB962C8B-B14F-4D97-AF65-F5344CB8AC3E}">
        <p14:creationId xmlns:p14="http://schemas.microsoft.com/office/powerpoint/2010/main" val="92775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192A20-0BBF-4E21-B35E-E1F70A74945E}"/>
              </a:ext>
            </a:extLst>
          </p:cNvPr>
          <p:cNvSpPr>
            <a:spLocks noGrp="1"/>
          </p:cNvSpPr>
          <p:nvPr>
            <p:ph type="ctrTitle"/>
          </p:nvPr>
        </p:nvSpPr>
        <p:spPr>
          <a:xfrm>
            <a:off x="4941535" y="640081"/>
            <a:ext cx="6610383" cy="3497021"/>
          </a:xfrm>
          <a:noFill/>
        </p:spPr>
        <p:txBody>
          <a:bodyPr>
            <a:normAutofit/>
          </a:bodyPr>
          <a:lstStyle/>
          <a:p>
            <a:pPr algn="l"/>
            <a:r>
              <a:rPr lang="pl-PL" dirty="0"/>
              <a:t>Jezu ufam Tobie</a:t>
            </a:r>
          </a:p>
        </p:txBody>
      </p:sp>
      <p:sp>
        <p:nvSpPr>
          <p:cNvPr id="3" name="Podtytuł 2">
            <a:extLst>
              <a:ext uri="{FF2B5EF4-FFF2-40B4-BE49-F238E27FC236}">
                <a16:creationId xmlns:a16="http://schemas.microsoft.com/office/drawing/2014/main" id="{3FAFEB48-E697-4B8D-BDCA-58B02FCAFDF1}"/>
              </a:ext>
            </a:extLst>
          </p:cNvPr>
          <p:cNvSpPr>
            <a:spLocks noGrp="1"/>
          </p:cNvSpPr>
          <p:nvPr>
            <p:ph type="subTitle" idx="1"/>
          </p:nvPr>
        </p:nvSpPr>
        <p:spPr>
          <a:xfrm>
            <a:off x="4941535" y="4224415"/>
            <a:ext cx="6602159" cy="1824341"/>
          </a:xfrm>
          <a:noFill/>
        </p:spPr>
        <p:txBody>
          <a:bodyPr>
            <a:normAutofit/>
          </a:bodyPr>
          <a:lstStyle/>
          <a:p>
            <a:pPr algn="l"/>
            <a:r>
              <a:rPr lang="pl-PL" i="1" dirty="0">
                <a:solidFill>
                  <a:srgbClr val="C00000"/>
                </a:solidFill>
              </a:rPr>
              <a:t>Kto ufa miłosierdziu mojemu, nie zginie, bo wszystkie sprawy jego moimi są, a nieprzyjaciele rozbiją się u stóp moich.</a:t>
            </a:r>
          </a:p>
          <a:p>
            <a:pPr algn="l"/>
            <a:endParaRPr lang="pl-PL" dirty="0"/>
          </a:p>
        </p:txBody>
      </p:sp>
      <p:sp>
        <p:nvSpPr>
          <p:cNvPr id="71" name="Rectangle 70">
            <a:extLst>
              <a:ext uri="{FF2B5EF4-FFF2-40B4-BE49-F238E27FC236}">
                <a16:creationId xmlns:a16="http://schemas.microsoft.com/office/drawing/2014/main" id="{707744A9-B1DD-4F76-B3B2-02A51E6DF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28">
            <a:extLst>
              <a:ext uri="{FF2B5EF4-FFF2-40B4-BE49-F238E27FC236}">
                <a16:creationId xmlns:a16="http://schemas.microsoft.com/office/drawing/2014/main" id="{09F52C97-D8A0-4C58-9D04-B8733EE38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036" y="644333"/>
            <a:ext cx="3343935" cy="556933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Obraz zawierający odzież, sukienka, koszula&#10;&#10;Opis wygenerowany automatycznie">
            <a:extLst>
              <a:ext uri="{FF2B5EF4-FFF2-40B4-BE49-F238E27FC236}">
                <a16:creationId xmlns:a16="http://schemas.microsoft.com/office/drawing/2014/main" id="{ECCA448B-A39D-40B0-830B-0AB65FBE7D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42" r="22766"/>
          <a:stretch/>
        </p:blipFill>
        <p:spPr bwMode="auto">
          <a:xfrm>
            <a:off x="809243" y="809244"/>
            <a:ext cx="3017520" cy="523951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11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9D7B84-74B6-4741-B050-90999F925BCA}"/>
              </a:ext>
            </a:extLst>
          </p:cNvPr>
          <p:cNvSpPr>
            <a:spLocks noGrp="1"/>
          </p:cNvSpPr>
          <p:nvPr>
            <p:ph type="title"/>
          </p:nvPr>
        </p:nvSpPr>
        <p:spPr>
          <a:xfrm>
            <a:off x="649224" y="629266"/>
            <a:ext cx="6422849" cy="1676603"/>
          </a:xfrm>
        </p:spPr>
        <p:txBody>
          <a:bodyPr>
            <a:normAutofit/>
          </a:bodyPr>
          <a:lstStyle/>
          <a:p>
            <a:r>
              <a:rPr lang="pl-PL" dirty="0"/>
              <a:t>Dzieciństwo s. Faustyny Kowalskiej</a:t>
            </a:r>
          </a:p>
        </p:txBody>
      </p:sp>
      <p:sp>
        <p:nvSpPr>
          <p:cNvPr id="3" name="Symbol zastępczy zawartości 2">
            <a:extLst>
              <a:ext uri="{FF2B5EF4-FFF2-40B4-BE49-F238E27FC236}">
                <a16:creationId xmlns:a16="http://schemas.microsoft.com/office/drawing/2014/main" id="{CDB7FD7E-BBD6-440F-AA06-01CDFCFA2D8C}"/>
              </a:ext>
            </a:extLst>
          </p:cNvPr>
          <p:cNvSpPr>
            <a:spLocks noGrp="1"/>
          </p:cNvSpPr>
          <p:nvPr>
            <p:ph idx="1"/>
          </p:nvPr>
        </p:nvSpPr>
        <p:spPr>
          <a:xfrm>
            <a:off x="649224" y="2438400"/>
            <a:ext cx="6422848" cy="3785419"/>
          </a:xfrm>
        </p:spPr>
        <p:txBody>
          <a:bodyPr>
            <a:normAutofit/>
          </a:bodyPr>
          <a:lstStyle/>
          <a:p>
            <a:r>
              <a:rPr lang="pl-PL" sz="2000"/>
              <a:t>Urodziła się 25 sierpnia 1905 roku we wsi Głogowiec jako trzecie spośród dziesięciorga dzieci w rodzinie Stanisława i Marianny Kowalskich. Dwa dni później na chrzcie świętym w kościele parafialnym w Świnicach Warckich otrzymała imię Helena. </a:t>
            </a:r>
          </a:p>
          <a:p>
            <a:pPr marL="0" indent="0">
              <a:buNone/>
            </a:pPr>
            <a:endParaRPr lang="pl-PL" sz="2000"/>
          </a:p>
        </p:txBody>
      </p:sp>
      <p:sp>
        <p:nvSpPr>
          <p:cNvPr id="20" name="Rectangle 15">
            <a:extLst>
              <a:ext uri="{FF2B5EF4-FFF2-40B4-BE49-F238E27FC236}">
                <a16:creationId xmlns:a16="http://schemas.microsoft.com/office/drawing/2014/main" id="{A98BC887-4916-4227-9F48-3B078D23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675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1AD6DCFA-0E71-4650-A5E4-3C20E73EB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0624"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az 10" descr="Obraz zawierający osoba, zdjęcie, wewnątrz, siedzi&#10;&#10;Opis wygenerowany automatycznie">
            <a:extLst>
              <a:ext uri="{FF2B5EF4-FFF2-40B4-BE49-F238E27FC236}">
                <a16:creationId xmlns:a16="http://schemas.microsoft.com/office/drawing/2014/main" id="{9657A83E-CECC-41EE-9776-54BB55D03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3005" y="803049"/>
            <a:ext cx="1521977" cy="2470743"/>
          </a:xfrm>
          <a:prstGeom prst="rect">
            <a:avLst/>
          </a:prstGeom>
          <a:effectLst/>
        </p:spPr>
      </p:pic>
      <p:pic>
        <p:nvPicPr>
          <p:cNvPr id="8" name="Obraz 7" descr="Obraz zawierający siedzi, niebieski, mężczyzna&#10;&#10;Opis wygenerowany automatycznie">
            <a:extLst>
              <a:ext uri="{FF2B5EF4-FFF2-40B4-BE49-F238E27FC236}">
                <a16:creationId xmlns:a16="http://schemas.microsoft.com/office/drawing/2014/main" id="{E640C565-2413-4B13-89D9-CA657575A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0666" y="3547006"/>
            <a:ext cx="3026663" cy="2267075"/>
          </a:xfrm>
          <a:prstGeom prst="rect">
            <a:avLst/>
          </a:prstGeom>
        </p:spPr>
      </p:pic>
    </p:spTree>
    <p:extLst>
      <p:ext uri="{BB962C8B-B14F-4D97-AF65-F5344CB8AC3E}">
        <p14:creationId xmlns:p14="http://schemas.microsoft.com/office/powerpoint/2010/main" val="287985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6787B5-0AF5-4613-B0D5-DD2B00AA737B}"/>
              </a:ext>
            </a:extLst>
          </p:cNvPr>
          <p:cNvSpPr>
            <a:spLocks noGrp="1"/>
          </p:cNvSpPr>
          <p:nvPr>
            <p:ph type="title"/>
          </p:nvPr>
        </p:nvSpPr>
        <p:spPr>
          <a:xfrm>
            <a:off x="648930" y="629266"/>
            <a:ext cx="3605572" cy="1676603"/>
          </a:xfrm>
        </p:spPr>
        <p:txBody>
          <a:bodyPr>
            <a:normAutofit/>
          </a:bodyPr>
          <a:lstStyle/>
          <a:p>
            <a:r>
              <a:rPr lang="pl-PL" sz="4000" dirty="0"/>
              <a:t>Dom rodzinny </a:t>
            </a:r>
            <a:br>
              <a:rPr lang="pl-PL" sz="4000" dirty="0"/>
            </a:br>
            <a:r>
              <a:rPr lang="pl-PL" sz="4000" dirty="0"/>
              <a:t>s. Faustyny</a:t>
            </a:r>
          </a:p>
        </p:txBody>
      </p:sp>
      <p:sp>
        <p:nvSpPr>
          <p:cNvPr id="3" name="Symbol zastępczy zawartości 2">
            <a:extLst>
              <a:ext uri="{FF2B5EF4-FFF2-40B4-BE49-F238E27FC236}">
                <a16:creationId xmlns:a16="http://schemas.microsoft.com/office/drawing/2014/main" id="{B06BD245-A4B1-4753-B212-3D3E2AA91773}"/>
              </a:ext>
            </a:extLst>
          </p:cNvPr>
          <p:cNvSpPr>
            <a:spLocks noGrp="1"/>
          </p:cNvSpPr>
          <p:nvPr>
            <p:ph idx="1"/>
          </p:nvPr>
        </p:nvSpPr>
        <p:spPr>
          <a:xfrm>
            <a:off x="648931" y="2438401"/>
            <a:ext cx="3605571" cy="3779520"/>
          </a:xfrm>
        </p:spPr>
        <p:txBody>
          <a:bodyPr>
            <a:normAutofit/>
          </a:bodyPr>
          <a:lstStyle/>
          <a:p>
            <a:r>
              <a:rPr lang="pl-PL" sz="1800" dirty="0"/>
              <a:t>Od siódmego roku życia odczuwała wezwanie do służby Bożej, ale rodzice nie wyrażali zgody na jej wstąpienie do klasztoru.</a:t>
            </a:r>
          </a:p>
          <a:p>
            <a:endParaRPr lang="pl-PL" sz="1800" dirty="0"/>
          </a:p>
          <a:p>
            <a:r>
              <a:rPr lang="pl-PL" sz="1800" dirty="0"/>
              <a:t>Do szkoły chodziła niecałe trzy lata, a potem poszła na służbę do zamożnych rodzin w Aleksandrowie Łódzkim i Łodzi</a:t>
            </a:r>
          </a:p>
        </p:txBody>
      </p:sp>
      <p:sp>
        <p:nvSpPr>
          <p:cNvPr id="135" name="Rectangle 134">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IOGRAFIA św. Faustyny, Dzienniczek św. Faustyny - Kraków ...">
            <a:extLst>
              <a:ext uri="{FF2B5EF4-FFF2-40B4-BE49-F238E27FC236}">
                <a16:creationId xmlns:a16="http://schemas.microsoft.com/office/drawing/2014/main" id="{083E1572-765F-4434-AC98-4999154EA6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6" r="8436" b="-2"/>
          <a:stretch/>
        </p:blipFill>
        <p:spPr bwMode="auto">
          <a:xfrm>
            <a:off x="5283708" y="722376"/>
            <a:ext cx="6263640" cy="54132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553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0A5C83-113E-46E8-B364-1C3DADBCF67C}"/>
              </a:ext>
            </a:extLst>
          </p:cNvPr>
          <p:cNvSpPr>
            <a:spLocks noGrp="1"/>
          </p:cNvSpPr>
          <p:nvPr>
            <p:ph type="title"/>
          </p:nvPr>
        </p:nvSpPr>
        <p:spPr>
          <a:xfrm>
            <a:off x="648930" y="634181"/>
            <a:ext cx="6422849" cy="1676603"/>
          </a:xfrm>
        </p:spPr>
        <p:txBody>
          <a:bodyPr>
            <a:normAutofit/>
          </a:bodyPr>
          <a:lstStyle/>
          <a:p>
            <a:r>
              <a:rPr lang="pl-PL" dirty="0"/>
              <a:t>Życie zakonne</a:t>
            </a:r>
          </a:p>
        </p:txBody>
      </p:sp>
      <p:sp>
        <p:nvSpPr>
          <p:cNvPr id="3" name="Symbol zastępczy zawartości 2">
            <a:extLst>
              <a:ext uri="{FF2B5EF4-FFF2-40B4-BE49-F238E27FC236}">
                <a16:creationId xmlns:a16="http://schemas.microsoft.com/office/drawing/2014/main" id="{F823A077-36BA-473C-955B-7A6060268509}"/>
              </a:ext>
            </a:extLst>
          </p:cNvPr>
          <p:cNvSpPr>
            <a:spLocks noGrp="1"/>
          </p:cNvSpPr>
          <p:nvPr>
            <p:ph idx="1"/>
          </p:nvPr>
        </p:nvSpPr>
        <p:spPr>
          <a:xfrm>
            <a:off x="648931" y="2438400"/>
            <a:ext cx="6422848" cy="3785419"/>
          </a:xfrm>
        </p:spPr>
        <p:txBody>
          <a:bodyPr>
            <a:normAutofit/>
          </a:bodyPr>
          <a:lstStyle/>
          <a:p>
            <a:r>
              <a:rPr lang="pl-PL" sz="2000" dirty="0"/>
              <a:t>Powołanie</a:t>
            </a:r>
          </a:p>
          <a:p>
            <a:r>
              <a:rPr lang="pl-PL" sz="2000" dirty="0"/>
              <a:t>W czasie zabawy tanecznej miała wizję cierpiącego Chrystusa,  który wzywał ją do pójścia do zakonu. W lipcu 1924 roku wyjechała do Warszawy, by szukać miejsca w klasztorze. Przez rok pracowała jeszcze jako pomoc domowa, by zarobić na skromny posag. </a:t>
            </a:r>
          </a:p>
          <a:p>
            <a:r>
              <a:rPr lang="pl-PL" sz="2000" dirty="0"/>
              <a:t>W tamtym czasie osoba wstępująca do klasztoru musiała mieć posag, podobnie jak dziewczyna wychodząca za mąż. </a:t>
            </a:r>
          </a:p>
          <a:p>
            <a:r>
              <a:rPr lang="pl-PL" sz="2000" dirty="0"/>
              <a:t>1 sierpnia 1925 roku wstąpiła do Zgromadzenia Sióstr Matki Bożej Miłosierdzia w Warszawie przy ul. Żytniej. </a:t>
            </a:r>
          </a:p>
          <a:p>
            <a:endParaRPr lang="pl-PL" sz="2000" dirty="0"/>
          </a:p>
        </p:txBody>
      </p:sp>
      <p:sp>
        <p:nvSpPr>
          <p:cNvPr id="71" name="Rectangle 7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4F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iłosierdzie Boga w pełnieniu Jego woli - Miłosierdzie Boże ...">
            <a:extLst>
              <a:ext uri="{FF2B5EF4-FFF2-40B4-BE49-F238E27FC236}">
                <a16:creationId xmlns:a16="http://schemas.microsoft.com/office/drawing/2014/main" id="{3F47F3E1-85FF-456F-AF75-59DA39145A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3" r="15510" b="2"/>
          <a:stretch/>
        </p:blipFill>
        <p:spPr bwMode="auto">
          <a:xfrm>
            <a:off x="820563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93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E5A230-4F49-47A6-8480-D9F4964E9CD1}"/>
              </a:ext>
            </a:extLst>
          </p:cNvPr>
          <p:cNvSpPr>
            <a:spLocks noGrp="1"/>
          </p:cNvSpPr>
          <p:nvPr>
            <p:ph type="title"/>
          </p:nvPr>
        </p:nvSpPr>
        <p:spPr>
          <a:xfrm>
            <a:off x="648929" y="629266"/>
            <a:ext cx="6422849" cy="1676603"/>
          </a:xfrm>
        </p:spPr>
        <p:txBody>
          <a:bodyPr>
            <a:normAutofit/>
          </a:bodyPr>
          <a:lstStyle/>
          <a:p>
            <a:r>
              <a:rPr lang="pl-PL"/>
              <a:t>Kraków - Łagiewniki</a:t>
            </a:r>
            <a:endParaRPr lang="pl-PL" dirty="0"/>
          </a:p>
        </p:txBody>
      </p:sp>
      <p:sp>
        <p:nvSpPr>
          <p:cNvPr id="3" name="Symbol zastępczy zawartości 2">
            <a:extLst>
              <a:ext uri="{FF2B5EF4-FFF2-40B4-BE49-F238E27FC236}">
                <a16:creationId xmlns:a16="http://schemas.microsoft.com/office/drawing/2014/main" id="{3B0285EF-D904-4608-8A85-AF5BBDC65B45}"/>
              </a:ext>
            </a:extLst>
          </p:cNvPr>
          <p:cNvSpPr>
            <a:spLocks noGrp="1"/>
          </p:cNvSpPr>
          <p:nvPr>
            <p:ph idx="1"/>
          </p:nvPr>
        </p:nvSpPr>
        <p:spPr>
          <a:xfrm>
            <a:off x="648931" y="2438400"/>
            <a:ext cx="6422848" cy="3785419"/>
          </a:xfrm>
        </p:spPr>
        <p:txBody>
          <a:bodyPr>
            <a:normAutofit/>
          </a:bodyPr>
          <a:lstStyle/>
          <a:p>
            <a:r>
              <a:rPr lang="pl-PL" sz="1700"/>
              <a:t>Szczególna misja:</a:t>
            </a:r>
          </a:p>
          <a:p>
            <a:r>
              <a:rPr lang="pl-PL" sz="1700"/>
              <a:t>Siostra Faustyna swoje cierpienia  znosiła jako dobrowolna ofiara za grzeszników. Wybrał ją Jezus, aby przekazała światu i kościołowi orędzie o Bożym Miłosierdziu. </a:t>
            </a:r>
          </a:p>
          <a:p>
            <a:r>
              <a:rPr lang="pl-PL" sz="1700"/>
              <a:t>W Zgromadzeniu przeżyła 13 lat przebywając w wielu domach, najdłużej w Krakowie, Warszawie, Płocku i Wilnie, pełniąc obowiązki kucharki, sprzedawczyni w sklepie z pieczywem, ogrodniczki </a:t>
            </a:r>
            <a:br>
              <a:rPr lang="pl-PL" sz="1700"/>
            </a:br>
            <a:r>
              <a:rPr lang="pl-PL" sz="1700"/>
              <a:t>i furtianki. Chorowała na gruźlicę płuc i przewodu pokarmowego, dlatego ponad 8 miesięcy spędziła w szpitalu na Prądniku w Krakowie. </a:t>
            </a:r>
          </a:p>
          <a:p>
            <a:r>
              <a:rPr lang="pl-PL" sz="1700"/>
              <a:t>Doświadczyła też wielu nadzwyczajnych łask: objawień, ekstaz, daru bilokacji, ukrytych stygmatów, czytania w duszach ludzkich.</a:t>
            </a:r>
          </a:p>
          <a:p>
            <a:endParaRPr lang="pl-PL" sz="1700"/>
          </a:p>
        </p:txBody>
      </p:sp>
      <p:sp>
        <p:nvSpPr>
          <p:cNvPr id="73" name="Rectangle 72">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3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Św. Faustyna Kowalska – E-ncyklopedia, Historia Kościoła na Śląsku">
            <a:extLst>
              <a:ext uri="{FF2B5EF4-FFF2-40B4-BE49-F238E27FC236}">
                <a16:creationId xmlns:a16="http://schemas.microsoft.com/office/drawing/2014/main" id="{0B0FA04C-3A16-43C5-B44E-8F271A8D4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14" r="20344" b="-1"/>
          <a:stretch/>
        </p:blipFill>
        <p:spPr bwMode="auto">
          <a:xfrm>
            <a:off x="8205634" y="722376"/>
            <a:ext cx="3337560" cy="54132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38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4683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4E1847CD-BF1E-4299-83C2-B24267BBAF88}"/>
              </a:ext>
            </a:extLst>
          </p:cNvPr>
          <p:cNvSpPr>
            <a:spLocks noGrp="1"/>
          </p:cNvSpPr>
          <p:nvPr>
            <p:ph type="title"/>
          </p:nvPr>
        </p:nvSpPr>
        <p:spPr>
          <a:xfrm>
            <a:off x="524256" y="4767072"/>
            <a:ext cx="6594189" cy="1625210"/>
          </a:xfrm>
        </p:spPr>
        <p:txBody>
          <a:bodyPr>
            <a:normAutofit/>
          </a:bodyPr>
          <a:lstStyle/>
          <a:p>
            <a:pPr algn="r"/>
            <a:r>
              <a:rPr lang="pl-PL">
                <a:solidFill>
                  <a:srgbClr val="FFFFFF"/>
                </a:solidFill>
              </a:rPr>
              <a:t>Śmierć s. Faustyny</a:t>
            </a:r>
          </a:p>
        </p:txBody>
      </p:sp>
      <p:pic>
        <p:nvPicPr>
          <p:cNvPr id="4098" name="Picture 2" descr="Relikwie św. Siostry Faustyny – Sanktuarium Bożego Miłosierdzia ...">
            <a:extLst>
              <a:ext uri="{FF2B5EF4-FFF2-40B4-BE49-F238E27FC236}">
                <a16:creationId xmlns:a16="http://schemas.microsoft.com/office/drawing/2014/main" id="{0FB9979A-785F-4698-910B-BB78C40750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67"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2B792138-CEA2-4278-83B9-C1677FE8B0E7}"/>
              </a:ext>
            </a:extLst>
          </p:cNvPr>
          <p:cNvSpPr>
            <a:spLocks noGrp="1"/>
          </p:cNvSpPr>
          <p:nvPr>
            <p:ph idx="1"/>
          </p:nvPr>
        </p:nvSpPr>
        <p:spPr>
          <a:xfrm>
            <a:off x="8029319" y="917725"/>
            <a:ext cx="3424739" cy="4852362"/>
          </a:xfrm>
        </p:spPr>
        <p:txBody>
          <a:bodyPr anchor="ctr">
            <a:normAutofit/>
          </a:bodyPr>
          <a:lstStyle/>
          <a:p>
            <a:r>
              <a:rPr lang="pl-PL" sz="1700" dirty="0">
                <a:solidFill>
                  <a:srgbClr val="FFFFFF"/>
                </a:solidFill>
              </a:rPr>
              <a:t>Siostra Faustyna zmarła</a:t>
            </a:r>
            <a:br>
              <a:rPr lang="pl-PL" sz="1700" dirty="0">
                <a:solidFill>
                  <a:srgbClr val="FFFFFF"/>
                </a:solidFill>
              </a:rPr>
            </a:br>
            <a:r>
              <a:rPr lang="pl-PL" sz="1700" dirty="0">
                <a:solidFill>
                  <a:srgbClr val="FFFFFF"/>
                </a:solidFill>
              </a:rPr>
              <a:t> 5 października 1938 roku w klasztorze </a:t>
            </a:r>
            <a:br>
              <a:rPr lang="pl-PL" sz="1700" dirty="0">
                <a:solidFill>
                  <a:srgbClr val="FFFFFF"/>
                </a:solidFill>
              </a:rPr>
            </a:br>
            <a:r>
              <a:rPr lang="pl-PL" sz="1700" dirty="0">
                <a:solidFill>
                  <a:srgbClr val="FFFFFF"/>
                </a:solidFill>
              </a:rPr>
              <a:t>w Krakowie - Łagiewnikach mając zaledwie 33 lata.  </a:t>
            </a:r>
          </a:p>
          <a:p>
            <a:r>
              <a:rPr lang="pl-PL" sz="1700" dirty="0">
                <a:solidFill>
                  <a:srgbClr val="FFFFFF"/>
                </a:solidFill>
              </a:rPr>
              <a:t>18 kwietnia 1993 roku Ojciec Święty Jan Paweł II wyniósł ją do chwały ołtarzy, a 30 kwietnia 2000 roku zaliczył do grona świętych Kościoła.</a:t>
            </a:r>
          </a:p>
          <a:p>
            <a:r>
              <a:rPr lang="pl-PL" sz="1700" dirty="0">
                <a:solidFill>
                  <a:srgbClr val="FFFFFF"/>
                </a:solidFill>
              </a:rPr>
              <a:t>Jej relikwie znajdują się w Sanktuarium Bożego Miłosierdzia </a:t>
            </a:r>
            <a:br>
              <a:rPr lang="pl-PL" sz="1700" dirty="0">
                <a:solidFill>
                  <a:srgbClr val="FFFFFF"/>
                </a:solidFill>
              </a:rPr>
            </a:br>
            <a:r>
              <a:rPr lang="pl-PL" sz="1700" dirty="0">
                <a:solidFill>
                  <a:srgbClr val="FFFFFF"/>
                </a:solidFill>
              </a:rPr>
              <a:t>w Krakowie - Łagiewnikach. </a:t>
            </a:r>
          </a:p>
          <a:p>
            <a:r>
              <a:rPr lang="pl-PL" sz="1700" dirty="0">
                <a:solidFill>
                  <a:srgbClr val="FFFFFF"/>
                </a:solidFill>
              </a:rPr>
              <a:t>Beatyfikacja - ogłoszenie kogoś błogosławionym.</a:t>
            </a:r>
          </a:p>
          <a:p>
            <a:r>
              <a:rPr lang="pl-PL" sz="1700" dirty="0">
                <a:solidFill>
                  <a:srgbClr val="FFFFFF"/>
                </a:solidFill>
              </a:rPr>
              <a:t>Kanonizacja - ogłoszenie kogoś świętym.</a:t>
            </a:r>
          </a:p>
        </p:txBody>
      </p:sp>
    </p:spTree>
    <p:extLst>
      <p:ext uri="{BB962C8B-B14F-4D97-AF65-F5344CB8AC3E}">
        <p14:creationId xmlns:p14="http://schemas.microsoft.com/office/powerpoint/2010/main" val="78602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E69D2D-F132-4428-AB56-7572F9C36B21}"/>
              </a:ext>
            </a:extLst>
          </p:cNvPr>
          <p:cNvSpPr>
            <a:spLocks noGrp="1"/>
          </p:cNvSpPr>
          <p:nvPr>
            <p:ph type="title"/>
          </p:nvPr>
        </p:nvSpPr>
        <p:spPr>
          <a:xfrm>
            <a:off x="5214579" y="629266"/>
            <a:ext cx="6422849" cy="1676603"/>
          </a:xfrm>
        </p:spPr>
        <p:txBody>
          <a:bodyPr>
            <a:normAutofit/>
          </a:bodyPr>
          <a:lstStyle/>
          <a:p>
            <a:r>
              <a:rPr lang="pl-PL" dirty="0"/>
              <a:t>Misja s. Faustyny – obraz Jezusa Miłosiernego</a:t>
            </a:r>
          </a:p>
        </p:txBody>
      </p:sp>
      <p:sp>
        <p:nvSpPr>
          <p:cNvPr id="14" name="Rectangle 9">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5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odzież, tekst, osoba, wewnątrz&#10;&#10;Opis wygenerowany automatycznie">
            <a:extLst>
              <a:ext uri="{FF2B5EF4-FFF2-40B4-BE49-F238E27FC236}">
                <a16:creationId xmlns:a16="http://schemas.microsoft.com/office/drawing/2014/main" id="{7A7A7FBA-4745-4FD3-9701-F559894D197E}"/>
              </a:ext>
            </a:extLst>
          </p:cNvPr>
          <p:cNvPicPr>
            <a:picLocks noChangeAspect="1"/>
          </p:cNvPicPr>
          <p:nvPr/>
        </p:nvPicPr>
        <p:blipFill rotWithShape="1">
          <a:blip r:embed="rId2">
            <a:extLst>
              <a:ext uri="{28A0092B-C50C-407E-A947-70E740481C1C}">
                <a14:useLocalDpi xmlns:a14="http://schemas.microsoft.com/office/drawing/2010/main" val="0"/>
              </a:ext>
            </a:extLst>
          </a:blip>
          <a:srcRect l="27605" r="26153" b="-1"/>
          <a:stretch/>
        </p:blipFill>
        <p:spPr>
          <a:xfrm>
            <a:off x="649224" y="722376"/>
            <a:ext cx="3337560" cy="5413248"/>
          </a:xfrm>
          <a:prstGeom prst="rect">
            <a:avLst/>
          </a:prstGeom>
          <a:effectLst/>
        </p:spPr>
      </p:pic>
      <p:sp>
        <p:nvSpPr>
          <p:cNvPr id="3" name="Symbol zastępczy zawartości 2">
            <a:extLst>
              <a:ext uri="{FF2B5EF4-FFF2-40B4-BE49-F238E27FC236}">
                <a16:creationId xmlns:a16="http://schemas.microsoft.com/office/drawing/2014/main" id="{339064DB-050B-4E6A-8B08-DD26637FC2A7}"/>
              </a:ext>
            </a:extLst>
          </p:cNvPr>
          <p:cNvSpPr>
            <a:spLocks noGrp="1"/>
          </p:cNvSpPr>
          <p:nvPr>
            <p:ph idx="1"/>
          </p:nvPr>
        </p:nvSpPr>
        <p:spPr>
          <a:xfrm>
            <a:off x="5214581" y="2438400"/>
            <a:ext cx="6422848" cy="3785419"/>
          </a:xfrm>
        </p:spPr>
        <p:txBody>
          <a:bodyPr>
            <a:normAutofit/>
          </a:bodyPr>
          <a:lstStyle/>
          <a:p>
            <a:r>
              <a:rPr lang="pl-PL" sz="1700" dirty="0"/>
              <a:t>Pierwsze spotkanie z Jezusem – Płock:</a:t>
            </a:r>
          </a:p>
          <a:p>
            <a:r>
              <a:rPr lang="pl-PL" sz="1700" dirty="0"/>
              <a:t>Właśnie w płockim klasztorze, rozpoczyna się jej wielka prorocka misja. Była niedziela, 22 lutego 1931 roku. Wieczorem, kiedy przyszła do swej celi i zobaczyła Pana Jezusa w białej szacie. Prawą rękę miał wzniesioną do błogosławieństwa, a lewa dotykała szaty na piersiach, skąd wychodziły dwa promienie: czerwony i blady. Po chwili powiedział jej Jezus: Wymaluj obraz według rysunku, który widzisz, z podpisem: Jezu, ufam Tobie. </a:t>
            </a:r>
          </a:p>
          <a:p>
            <a:r>
              <a:rPr lang="pl-PL" sz="1700" dirty="0"/>
              <a:t>Obiecuję, że dusza, która czcić będzie ten obraz, nie zginie. Obiecuję także, już tu na ziemi, zwycięstwo nad nieprzyjaciółmi, a szczególnie w godzinę śmierci. Ja sam bronić ją będę jako swej chwały </a:t>
            </a:r>
            <a:br>
              <a:rPr lang="pl-PL" sz="1700" dirty="0"/>
            </a:br>
            <a:r>
              <a:rPr lang="pl-PL" sz="1700" dirty="0"/>
              <a:t>(Dz. 47-48).</a:t>
            </a:r>
          </a:p>
          <a:p>
            <a:r>
              <a:rPr lang="pl-PL" sz="1700" dirty="0"/>
              <a:t>Skrót „</a:t>
            </a:r>
            <a:r>
              <a:rPr lang="pl-PL" sz="1700" dirty="0" err="1"/>
              <a:t>Dz</a:t>
            </a:r>
            <a:r>
              <a:rPr lang="pl-PL" sz="1700" dirty="0"/>
              <a:t>” – dzienniczek s. Faustyny</a:t>
            </a:r>
          </a:p>
        </p:txBody>
      </p:sp>
    </p:spTree>
    <p:extLst>
      <p:ext uri="{BB962C8B-B14F-4D97-AF65-F5344CB8AC3E}">
        <p14:creationId xmlns:p14="http://schemas.microsoft.com/office/powerpoint/2010/main" val="156759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60C2B2-A283-41C5-8150-B8B710EDCD5C}"/>
              </a:ext>
            </a:extLst>
          </p:cNvPr>
          <p:cNvSpPr>
            <a:spLocks noGrp="1"/>
          </p:cNvSpPr>
          <p:nvPr>
            <p:ph type="title"/>
          </p:nvPr>
        </p:nvSpPr>
        <p:spPr>
          <a:xfrm>
            <a:off x="5214579" y="629266"/>
            <a:ext cx="6422849" cy="1676603"/>
          </a:xfrm>
        </p:spPr>
        <p:txBody>
          <a:bodyPr>
            <a:normAutofit/>
          </a:bodyPr>
          <a:lstStyle/>
          <a:p>
            <a:r>
              <a:rPr lang="pl-PL" dirty="0"/>
              <a:t>Obraz Jezusa Miłosiernego</a:t>
            </a:r>
          </a:p>
        </p:txBody>
      </p:sp>
      <p:sp>
        <p:nvSpPr>
          <p:cNvPr id="10" name="Rectangle 9">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B6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pomieszczenie&#10;&#10;Opis wygenerowany automatycznie">
            <a:extLst>
              <a:ext uri="{FF2B5EF4-FFF2-40B4-BE49-F238E27FC236}">
                <a16:creationId xmlns:a16="http://schemas.microsoft.com/office/drawing/2014/main" id="{D3CAA55E-78F5-438D-A0CE-ABE77EC35523}"/>
              </a:ext>
            </a:extLst>
          </p:cNvPr>
          <p:cNvPicPr>
            <a:picLocks noChangeAspect="1"/>
          </p:cNvPicPr>
          <p:nvPr/>
        </p:nvPicPr>
        <p:blipFill rotWithShape="1">
          <a:blip r:embed="rId2">
            <a:extLst>
              <a:ext uri="{28A0092B-C50C-407E-A947-70E740481C1C}">
                <a14:useLocalDpi xmlns:a14="http://schemas.microsoft.com/office/drawing/2010/main" val="0"/>
              </a:ext>
            </a:extLst>
          </a:blip>
          <a:srcRect l="11778" r="11152" b="-1"/>
          <a:stretch/>
        </p:blipFill>
        <p:spPr>
          <a:xfrm>
            <a:off x="649224" y="722376"/>
            <a:ext cx="3337560" cy="5413248"/>
          </a:xfrm>
          <a:prstGeom prst="rect">
            <a:avLst/>
          </a:prstGeom>
          <a:effectLst/>
        </p:spPr>
      </p:pic>
      <p:sp>
        <p:nvSpPr>
          <p:cNvPr id="3" name="Symbol zastępczy zawartości 2">
            <a:extLst>
              <a:ext uri="{FF2B5EF4-FFF2-40B4-BE49-F238E27FC236}">
                <a16:creationId xmlns:a16="http://schemas.microsoft.com/office/drawing/2014/main" id="{D6EB98C1-8477-4762-AF4C-5561D000A62F}"/>
              </a:ext>
            </a:extLst>
          </p:cNvPr>
          <p:cNvSpPr>
            <a:spLocks noGrp="1"/>
          </p:cNvSpPr>
          <p:nvPr>
            <p:ph idx="1"/>
          </p:nvPr>
        </p:nvSpPr>
        <p:spPr>
          <a:xfrm>
            <a:off x="5214581" y="2438400"/>
            <a:ext cx="6422848" cy="3785419"/>
          </a:xfrm>
        </p:spPr>
        <p:txBody>
          <a:bodyPr>
            <a:normAutofit/>
          </a:bodyPr>
          <a:lstStyle/>
          <a:p>
            <a:endParaRPr lang="pl-PL" sz="1600" dirty="0"/>
          </a:p>
          <a:p>
            <a:r>
              <a:rPr lang="pl-PL" sz="1600" dirty="0"/>
              <a:t>Obraz został namalowany w 1934 r. w Wilnie przez Edmunda </a:t>
            </a:r>
            <a:r>
              <a:rPr lang="pl-PL" sz="1600" dirty="0" err="1"/>
              <a:t>Kazimirowskiego</a:t>
            </a:r>
            <a:r>
              <a:rPr lang="pl-PL" sz="1600" dirty="0"/>
              <a:t>. Malarskie  odtwarzanie  wizji, jaką  Siostra Faustyna  miała trzy lata wcześniej w Płocku, nasuwało kilka zasadniczych pytań, które ks. Sopoćko - spowiednik -  stawiał Siostrze Faustynie, a ona w prostocie serca przedstawiała je Jezusowi. Jezus wyjaśnił: Spojrzenie Moje z tego obrazu jest takie jako spojrzenie z krzyża (Dz. 326).Te dwa promienie oznaczają krew i wodę: blady promień oznacza wodę, która usprawiedliwia dusze; czerwony promień oznacza krew, która jest życiem dusz… Szczęśliwy, kto w ich cieniu żyć będzie, bo nie dosięgnie go sprawiedliwa ręka Boga (Dz. 299). Wątpliwości budziła jeszcze treść podpisu. Ksiądz Sopoćko prosił Siostrę Faustynę, by i o to zapytała Jezusa. Jezus mi przypomniał – zapisała w dzienniczku – jako mi mówił pierwszy raz, to jest, że te trzy słowa muszą być uwidocznione. Słowa te są takie: „Jezu, ufam Tobie” (Dz. 327). </a:t>
            </a:r>
          </a:p>
        </p:txBody>
      </p:sp>
    </p:spTree>
    <p:extLst>
      <p:ext uri="{BB962C8B-B14F-4D97-AF65-F5344CB8AC3E}">
        <p14:creationId xmlns:p14="http://schemas.microsoft.com/office/powerpoint/2010/main" val="338660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17EAAF-D2A7-4144-B86C-239EB2EFD3E5}"/>
              </a:ext>
            </a:extLst>
          </p:cNvPr>
          <p:cNvSpPr>
            <a:spLocks noGrp="1"/>
          </p:cNvSpPr>
          <p:nvPr>
            <p:ph type="title"/>
          </p:nvPr>
        </p:nvSpPr>
        <p:spPr>
          <a:xfrm>
            <a:off x="5214579" y="629266"/>
            <a:ext cx="6422849" cy="1676603"/>
          </a:xfrm>
        </p:spPr>
        <p:txBody>
          <a:bodyPr>
            <a:normAutofit/>
          </a:bodyPr>
          <a:lstStyle/>
          <a:p>
            <a:r>
              <a:rPr lang="pl-PL" dirty="0"/>
              <a:t>Dzienniczek</a:t>
            </a:r>
          </a:p>
        </p:txBody>
      </p:sp>
      <p:sp>
        <p:nvSpPr>
          <p:cNvPr id="10" name="Rectangle 9">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297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az 4" descr="Obraz zawierający namalowane, czerwony, ulica, żywność&#10;&#10;Opis wygenerowany automatycznie">
            <a:extLst>
              <a:ext uri="{FF2B5EF4-FFF2-40B4-BE49-F238E27FC236}">
                <a16:creationId xmlns:a16="http://schemas.microsoft.com/office/drawing/2014/main" id="{AD3978D8-A704-4E8F-ADE6-9CB6190E9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64" y="938376"/>
            <a:ext cx="3113280" cy="4981248"/>
          </a:xfrm>
          <a:prstGeom prst="rect">
            <a:avLst/>
          </a:prstGeom>
          <a:effectLst/>
        </p:spPr>
      </p:pic>
      <p:sp>
        <p:nvSpPr>
          <p:cNvPr id="3" name="Symbol zastępczy zawartości 2">
            <a:extLst>
              <a:ext uri="{FF2B5EF4-FFF2-40B4-BE49-F238E27FC236}">
                <a16:creationId xmlns:a16="http://schemas.microsoft.com/office/drawing/2014/main" id="{3663EE2A-10B0-4F77-B262-83B9BD0A3570}"/>
              </a:ext>
            </a:extLst>
          </p:cNvPr>
          <p:cNvSpPr>
            <a:spLocks noGrp="1"/>
          </p:cNvSpPr>
          <p:nvPr>
            <p:ph idx="1"/>
          </p:nvPr>
        </p:nvSpPr>
        <p:spPr>
          <a:xfrm>
            <a:off x="5214581" y="2438400"/>
            <a:ext cx="6422848" cy="3785419"/>
          </a:xfrm>
        </p:spPr>
        <p:txBody>
          <a:bodyPr>
            <a:normAutofit/>
          </a:bodyPr>
          <a:lstStyle/>
          <a:p>
            <a:r>
              <a:rPr lang="pl-PL" sz="2000" dirty="0"/>
              <a:t>Dzienniczek napisany w formie pamiętnika powstał w ostatnich czterech latach życia św. Siostry Faustyny.</a:t>
            </a:r>
          </a:p>
          <a:p>
            <a:r>
              <a:rPr lang="pl-PL" sz="2000" dirty="0"/>
              <a:t> Siostra zapisywała tam </a:t>
            </a:r>
          </a:p>
          <a:p>
            <a:r>
              <a:rPr lang="pl-PL" sz="2000" dirty="0"/>
              <a:t>swoje przeżycia,</a:t>
            </a:r>
          </a:p>
          <a:p>
            <a:r>
              <a:rPr lang="pl-PL" sz="2000" dirty="0"/>
              <a:t>rozmowy z Jezusem oraz Maryją  </a:t>
            </a:r>
          </a:p>
          <a:p>
            <a:r>
              <a:rPr lang="pl-PL" sz="2000" dirty="0"/>
              <a:t>wizje dotyczące przyszłości świata. </a:t>
            </a:r>
          </a:p>
        </p:txBody>
      </p:sp>
    </p:spTree>
    <p:extLst>
      <p:ext uri="{BB962C8B-B14F-4D97-AF65-F5344CB8AC3E}">
        <p14:creationId xmlns:p14="http://schemas.microsoft.com/office/powerpoint/2010/main" val="29111608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1463</Words>
  <Application>Microsoft Office PowerPoint</Application>
  <PresentationFormat>Panoramiczny</PresentationFormat>
  <Paragraphs>69</Paragraphs>
  <Slides>19</Slides>
  <Notes>0</Notes>
  <HiddenSlides>0</HiddenSlides>
  <MMClips>2</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19</vt:i4>
      </vt:variant>
    </vt:vector>
  </HeadingPairs>
  <TitlesOfParts>
    <vt:vector size="23" baseType="lpstr">
      <vt:lpstr>Arial</vt:lpstr>
      <vt:lpstr>Calibri</vt:lpstr>
      <vt:lpstr>Calibri Light</vt:lpstr>
      <vt:lpstr>Motyw pakietu Office</vt:lpstr>
      <vt:lpstr>SIOSTRA FAUSTYNA - BOŻE MIŁOSIERDZIE</vt:lpstr>
      <vt:lpstr>Dzieciństwo s. Faustyny Kowalskiej</vt:lpstr>
      <vt:lpstr>Dom rodzinny  s. Faustyny</vt:lpstr>
      <vt:lpstr>Życie zakonne</vt:lpstr>
      <vt:lpstr>Kraków - Łagiewniki</vt:lpstr>
      <vt:lpstr>Śmierć s. Faustyny</vt:lpstr>
      <vt:lpstr>Misja s. Faustyny – obraz Jezusa Miłosiernego</vt:lpstr>
      <vt:lpstr>Obraz Jezusa Miłosiernego</vt:lpstr>
      <vt:lpstr>Dzienniczek</vt:lpstr>
      <vt:lpstr>O spowiedzi w Dzienniczku</vt:lpstr>
      <vt:lpstr>Komunia św.</vt:lpstr>
      <vt:lpstr>Wizja czyśca i piekła</vt:lpstr>
      <vt:lpstr>Kaplica w klasztorze sióstr w Krakowie - Łagiewnikach </vt:lpstr>
      <vt:lpstr>Sanktuarium Bożego Miłosierdzia</vt:lpstr>
      <vt:lpstr>Koronka do Bożego Miłosierdzia</vt:lpstr>
      <vt:lpstr>Jak odmawiać Koronkę?</vt:lpstr>
      <vt:lpstr>Koronka do Bożego Miłosierdzia - mówiona</vt:lpstr>
      <vt:lpstr>Śpiewamy „Jezu ufam Tobie”</vt:lpstr>
      <vt:lpstr>Jezu ufam Tobie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SIOSTRA FAUSTYNA - BOŻE MIŁOSIERDZIE</dc:title>
  <dc:creator>mateusz szweda</dc:creator>
  <cp:lastModifiedBy>mateusz szweda</cp:lastModifiedBy>
  <cp:revision>2</cp:revision>
  <dcterms:created xsi:type="dcterms:W3CDTF">2020-04-14T10:34:43Z</dcterms:created>
  <dcterms:modified xsi:type="dcterms:W3CDTF">2020-04-14T10:49:31Z</dcterms:modified>
</cp:coreProperties>
</file>