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65075E-F00F-4FB2-9BF9-49ED0D2D8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51CCA4C-B1AB-4B7C-8C45-7F86A7EC8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865BCC-7EF9-4C8C-9F23-B2EF0A45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B46603-6AE7-463C-9855-AB689BAB3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E03D05-6AC1-468D-A926-3CC5A3B5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04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BE9D91-6A42-4008-863C-95D171AE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022A426-3D72-44B1-963F-2610790BB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9BC38B-D3FC-4412-82FE-0E2FB09A8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992728-36BF-4F6C-B4B0-2B19EA3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A44F2D-3CB5-4568-9929-6D429BFB9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75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DB1EFD1-DD55-42B4-9A6B-E049EE125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CDB39D3-3D14-40DB-BA02-9FD1C9AB9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9BB5AE-FC00-4C5F-AE70-15A2C23B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211393-0EA2-45A5-B4DD-B53C10B2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4813EF-385F-49ED-BF1E-938C8013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00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575397-0E1A-464B-82F5-80A3A5FC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AEC49A-7EF9-45C4-9220-AE24BB3DA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CF4911-5BB6-4458-9BC8-9DC8AF29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030F15-9B54-4D22-B2B5-49B83F43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530AFE-673B-4080-A3C1-49F95E9B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67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4E42D-523B-4FF6-AD7C-9641E9A4F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89ED8C-2C28-4175-A3EE-3493B87ED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F56342-E1F9-4AC8-8972-C96558E1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56A1A8-7CD1-4E42-B686-529FB1DA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89EF84-7441-427D-8D94-3074556A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694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C47874-E668-48D8-86A4-E19564B8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54889A-0B53-4EE8-9E47-0C52E6EA5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AEB01C-319E-408A-BDED-DA4FB790A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BC8E135-78C5-4CBC-A4E9-5C4D8A231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8191A05-6BC4-4860-8082-423A65A5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5B4775-A90F-4D4E-8F80-1501386A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34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65855C-DF81-4A2A-AFD8-505DFB1C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862460-FAD4-4BA8-B19C-05E4C5F70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7DCB3DA-3464-42D2-8259-137846F50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39F0A19-025A-437E-9472-C1E3D874E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A2F880-494D-4A77-B1A4-4A6334A1A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9198FFB-C098-4841-8DD8-FB4E0F77C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132356A-5399-4144-81F3-AA5F6B0F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9B003BB-4F02-44A3-9C49-8D8D0EFB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70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BE57EC-F8B9-444D-8B4C-B768B477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8AB10DA-EB97-43B2-A7A5-12322907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FE0E92-8185-4AE1-B36A-2F010DDC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7604299-FC17-45BC-B330-F24A6BB4D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67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71267AD-FE64-4D14-A9A9-0F46C41F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CC5A6BC-7944-43D2-BDED-B4E5AD25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5A5FC1-DFEA-4D01-B2A5-512DCADD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77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F3993D-B219-4E80-8201-3F33D35D0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06BD9F-63EB-492E-ACA8-FB3A1E7C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DA37E6A-A928-497B-846D-6CB21DE1E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5C89235-54C3-48BD-AA30-79680467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C7E918-F0BE-48BA-8C15-7CBDD4B4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E2C0635-2E59-4E2B-94E4-62F90A42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57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2DD757-755F-4882-A815-80C47265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87A6179-C47A-4A0C-A60F-274572034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8E2C01B-4108-4F91-903B-0F135393C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357093-DDBD-4AB7-8AD4-4B452A27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C7D214-43B5-4B38-8BB5-4F34C05A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D44FE18-17F7-493A-ABD7-A3B90D06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04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162A042-5FFD-4BA9-BFD1-E454F75A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CE6C12-D08F-492C-86E4-D29BE8E92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40F400-64FD-4C34-A7B3-781FE3012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E9C8-3EDA-4852-B113-4F7D70B7DA57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909BCD-D10F-4F8D-809F-34898B0A7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E19342-F2F7-4643-B020-63DB30DDF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5B8C-A818-4628-BB71-A2BBBA5A43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28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9EDCB5-27AC-415E-AE04-A73599000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591344"/>
            <a:ext cx="3200400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Religia klasa II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E312DF6-4DD6-43C0-AE3F-13EC2327A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KLASA II </a:t>
            </a:r>
            <a:endParaRPr lang="pl-PL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pl-PL" dirty="0"/>
              <a:t>Katecheza 38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Temat</a:t>
            </a:r>
            <a:r>
              <a:rPr lang="en-US" dirty="0"/>
              <a:t>: Pan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czyni</a:t>
            </a:r>
            <a:r>
              <a:rPr lang="en-US" dirty="0"/>
              <a:t> </a:t>
            </a:r>
            <a:r>
              <a:rPr lang="en-US" dirty="0" err="1"/>
              <a:t>cuda</a:t>
            </a:r>
            <a:r>
              <a:rPr lang="en-US" dirty="0"/>
              <a:t> – cud w </a:t>
            </a:r>
            <a:r>
              <a:rPr lang="en-US" dirty="0" err="1"/>
              <a:t>Kanie</a:t>
            </a:r>
            <a:r>
              <a:rPr lang="en-US" dirty="0"/>
              <a:t> </a:t>
            </a:r>
            <a:r>
              <a:rPr lang="en-US" dirty="0" err="1"/>
              <a:t>Galilejskiej</a:t>
            </a:r>
            <a:r>
              <a:rPr lang="en-US" dirty="0"/>
              <a:t>. </a:t>
            </a:r>
            <a:r>
              <a:rPr lang="en-US" dirty="0" err="1"/>
              <a:t>Cudowny</a:t>
            </a:r>
            <a:r>
              <a:rPr lang="en-US" dirty="0"/>
              <a:t> </a:t>
            </a:r>
            <a:r>
              <a:rPr lang="en-US" dirty="0" err="1"/>
              <a:t>połów</a:t>
            </a:r>
            <a:r>
              <a:rPr lang="en-US" dirty="0"/>
              <a:t> </a:t>
            </a:r>
            <a:r>
              <a:rPr lang="en-US" dirty="0" err="1"/>
              <a:t>ryb</a:t>
            </a:r>
            <a:r>
              <a:rPr lang="en-US" dirty="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u="sng" dirty="0" err="1"/>
              <a:t>Cele</a:t>
            </a:r>
            <a:r>
              <a:rPr lang="en-US" u="sng" dirty="0"/>
              <a:t> </a:t>
            </a:r>
            <a:r>
              <a:rPr lang="en-US" u="sng" dirty="0" err="1"/>
              <a:t>katechetyczne</a:t>
            </a:r>
            <a:r>
              <a:rPr lang="en-US" dirty="0"/>
              <a:t>: </a:t>
            </a:r>
            <a:r>
              <a:rPr lang="en-US" dirty="0" err="1"/>
              <a:t>Ukazanie</a:t>
            </a:r>
            <a:r>
              <a:rPr lang="en-US" dirty="0"/>
              <a:t>, </a:t>
            </a:r>
            <a:r>
              <a:rPr lang="en-US" dirty="0" err="1"/>
              <a:t>że</a:t>
            </a:r>
            <a:r>
              <a:rPr lang="en-US" dirty="0"/>
              <a:t> cud jest </a:t>
            </a:r>
            <a:r>
              <a:rPr lang="en-US" dirty="0" err="1"/>
              <a:t>znakiem</a:t>
            </a:r>
            <a:r>
              <a:rPr lang="en-US" dirty="0"/>
              <a:t> </a:t>
            </a:r>
            <a:r>
              <a:rPr lang="en-US" dirty="0" err="1"/>
              <a:t>mocy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miłości</a:t>
            </a:r>
            <a:r>
              <a:rPr lang="en-US" dirty="0"/>
              <a:t> Boga. </a:t>
            </a:r>
            <a:r>
              <a:rPr lang="en-US" dirty="0" err="1"/>
              <a:t>Ukazanie</a:t>
            </a:r>
            <a:r>
              <a:rPr lang="en-US" dirty="0"/>
              <a:t>, </a:t>
            </a:r>
            <a:r>
              <a:rPr lang="en-US" dirty="0" err="1"/>
              <a:t>że</a:t>
            </a:r>
            <a:r>
              <a:rPr lang="en-US" dirty="0"/>
              <a:t> </a:t>
            </a:r>
            <a:r>
              <a:rPr lang="en-US" dirty="0" err="1"/>
              <a:t>zaufanie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zawierzenie</a:t>
            </a:r>
            <a:r>
              <a:rPr lang="en-US" dirty="0"/>
              <a:t> </a:t>
            </a:r>
            <a:r>
              <a:rPr lang="en-US" dirty="0" err="1"/>
              <a:t>Bogu</a:t>
            </a:r>
            <a:r>
              <a:rPr lang="en-US" dirty="0"/>
              <a:t> </a:t>
            </a:r>
            <a:r>
              <a:rPr lang="en-US" dirty="0" err="1"/>
              <a:t>wymaga</a:t>
            </a:r>
            <a:r>
              <a:rPr lang="en-US" dirty="0"/>
              <a:t> od </a:t>
            </a:r>
            <a:r>
              <a:rPr lang="en-US" dirty="0" err="1"/>
              <a:t>człowieka</a:t>
            </a:r>
            <a:r>
              <a:rPr lang="en-US" dirty="0"/>
              <a:t> </a:t>
            </a:r>
            <a:r>
              <a:rPr lang="en-US" dirty="0" err="1"/>
              <a:t>zaparcia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siebie</a:t>
            </a:r>
            <a:r>
              <a:rPr lang="en-US" dirty="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u="sng" dirty="0"/>
              <a:t> </a:t>
            </a:r>
            <a:r>
              <a:rPr lang="en-US" u="sng" dirty="0" err="1"/>
              <a:t>Przewidywane</a:t>
            </a:r>
            <a:r>
              <a:rPr lang="en-US" u="sng" dirty="0"/>
              <a:t> </a:t>
            </a:r>
            <a:r>
              <a:rPr lang="en-US" u="sng" dirty="0" err="1"/>
              <a:t>osiągnięcia</a:t>
            </a:r>
            <a:r>
              <a:rPr lang="en-US" u="sng" dirty="0"/>
              <a:t> </a:t>
            </a:r>
            <a:r>
              <a:rPr lang="en-US" u="sng" dirty="0" err="1"/>
              <a:t>ucznia</a:t>
            </a:r>
            <a:r>
              <a:rPr lang="en-US" dirty="0"/>
              <a:t>: - </a:t>
            </a:r>
            <a:r>
              <a:rPr lang="en-US" dirty="0" err="1"/>
              <a:t>uczeń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, </a:t>
            </a:r>
            <a:r>
              <a:rPr lang="en-US" dirty="0" err="1"/>
              <a:t>że</a:t>
            </a:r>
            <a:r>
              <a:rPr lang="en-US" dirty="0"/>
              <a:t> </a:t>
            </a:r>
            <a:r>
              <a:rPr lang="en-US" dirty="0" err="1"/>
              <a:t>pierwszego</a:t>
            </a:r>
            <a:r>
              <a:rPr lang="en-US" dirty="0"/>
              <a:t> </a:t>
            </a:r>
            <a:r>
              <a:rPr lang="en-US" dirty="0" err="1"/>
              <a:t>cudu</a:t>
            </a:r>
            <a:r>
              <a:rPr lang="en-US" dirty="0"/>
              <a:t> Pan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dokonał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prośbę</a:t>
            </a:r>
            <a:r>
              <a:rPr lang="en-US" dirty="0"/>
              <a:t> </a:t>
            </a:r>
            <a:r>
              <a:rPr lang="en-US" dirty="0" err="1"/>
              <a:t>swojej</a:t>
            </a:r>
            <a:r>
              <a:rPr lang="en-US" dirty="0"/>
              <a:t> </a:t>
            </a:r>
            <a:r>
              <a:rPr lang="en-US" dirty="0" err="1"/>
              <a:t>Matki</a:t>
            </a:r>
            <a:r>
              <a:rPr lang="en-US" dirty="0"/>
              <a:t>, - </a:t>
            </a:r>
            <a:r>
              <a:rPr lang="en-US" dirty="0" err="1"/>
              <a:t>uczeń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, </a:t>
            </a:r>
            <a:r>
              <a:rPr lang="en-US" dirty="0" err="1"/>
              <a:t>że</a:t>
            </a:r>
            <a:r>
              <a:rPr lang="en-US" dirty="0"/>
              <a:t> </a:t>
            </a:r>
            <a:r>
              <a:rPr lang="en-US" dirty="0" err="1"/>
              <a:t>pierwszy</a:t>
            </a:r>
            <a:r>
              <a:rPr lang="en-US" dirty="0"/>
              <a:t> cud Pana </a:t>
            </a:r>
            <a:r>
              <a:rPr lang="en-US" dirty="0" err="1"/>
              <a:t>Jezusa</a:t>
            </a:r>
            <a:r>
              <a:rPr lang="en-US" dirty="0"/>
              <a:t> </a:t>
            </a:r>
            <a:r>
              <a:rPr lang="en-US" dirty="0" err="1"/>
              <a:t>polegał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przemienieniu</a:t>
            </a:r>
            <a:r>
              <a:rPr lang="en-US" dirty="0"/>
              <a:t> </a:t>
            </a:r>
            <a:r>
              <a:rPr lang="en-US" dirty="0" err="1"/>
              <a:t>wody</a:t>
            </a:r>
            <a:r>
              <a:rPr lang="en-US" dirty="0"/>
              <a:t> w wino, - </a:t>
            </a:r>
            <a:r>
              <a:rPr lang="en-US" dirty="0" err="1"/>
              <a:t>uczeń</a:t>
            </a:r>
            <a:r>
              <a:rPr lang="en-US" dirty="0"/>
              <a:t> </a:t>
            </a:r>
            <a:r>
              <a:rPr lang="en-US" dirty="0" err="1"/>
              <a:t>poda</a:t>
            </a:r>
            <a:r>
              <a:rPr lang="en-US" dirty="0"/>
              <a:t> </a:t>
            </a:r>
            <a:r>
              <a:rPr lang="en-US" dirty="0" err="1"/>
              <a:t>definicję</a:t>
            </a:r>
            <a:r>
              <a:rPr lang="en-US" dirty="0"/>
              <a:t> </a:t>
            </a:r>
            <a:r>
              <a:rPr lang="en-US" dirty="0" err="1"/>
              <a:t>cudu</a:t>
            </a:r>
            <a:r>
              <a:rPr lang="en-US" dirty="0"/>
              <a:t>, - </a:t>
            </a:r>
            <a:r>
              <a:rPr lang="en-US" dirty="0" err="1"/>
              <a:t>uczeń</a:t>
            </a:r>
            <a:r>
              <a:rPr lang="en-US" dirty="0"/>
              <a:t> </a:t>
            </a:r>
            <a:r>
              <a:rPr lang="en-US" dirty="0" err="1"/>
              <a:t>opowie</a:t>
            </a:r>
            <a:r>
              <a:rPr lang="en-US" dirty="0"/>
              <a:t> </a:t>
            </a:r>
            <a:r>
              <a:rPr lang="en-US" dirty="0" err="1"/>
              <a:t>perykopę</a:t>
            </a:r>
            <a:r>
              <a:rPr lang="en-US" dirty="0"/>
              <a:t> o „</a:t>
            </a:r>
            <a:r>
              <a:rPr lang="en-US" dirty="0" err="1"/>
              <a:t>Cudownym</a:t>
            </a:r>
            <a:r>
              <a:rPr lang="en-US" dirty="0"/>
              <a:t> </a:t>
            </a:r>
            <a:r>
              <a:rPr lang="en-US" dirty="0" err="1"/>
              <a:t>połowie</a:t>
            </a:r>
            <a:r>
              <a:rPr lang="en-US" dirty="0"/>
              <a:t> </a:t>
            </a:r>
            <a:r>
              <a:rPr lang="en-US" dirty="0" err="1"/>
              <a:t>ryb</a:t>
            </a:r>
            <a:r>
              <a:rPr lang="en-US" dirty="0"/>
              <a:t>”, - </a:t>
            </a:r>
            <a:r>
              <a:rPr lang="en-US" dirty="0" err="1"/>
              <a:t>uczeń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czym</a:t>
            </a:r>
            <a:r>
              <a:rPr lang="en-US" dirty="0"/>
              <a:t> </a:t>
            </a:r>
            <a:r>
              <a:rPr lang="en-US" dirty="0" err="1"/>
              <a:t>polega</a:t>
            </a:r>
            <a:r>
              <a:rPr lang="en-US" dirty="0"/>
              <a:t> </a:t>
            </a:r>
            <a:r>
              <a:rPr lang="en-US" dirty="0" err="1"/>
              <a:t>zaufanie</a:t>
            </a:r>
            <a:r>
              <a:rPr lang="en-US" dirty="0"/>
              <a:t> </a:t>
            </a:r>
            <a:r>
              <a:rPr lang="en-US" dirty="0" err="1"/>
              <a:t>Panu</a:t>
            </a:r>
            <a:r>
              <a:rPr lang="en-US" dirty="0"/>
              <a:t> </a:t>
            </a:r>
            <a:r>
              <a:rPr lang="en-US" dirty="0" err="1"/>
              <a:t>Jezusowi</a:t>
            </a:r>
            <a:r>
              <a:rPr lang="en-US" dirty="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6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CD8830-76EA-4CA3-B9DF-2E216B7F7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182" y="309707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Modlitwa przed katechezą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E4F4C1-7F8A-4D89-B6CE-13AB0B7D7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1635270"/>
            <a:ext cx="10515600" cy="4351338"/>
          </a:xfrm>
        </p:spPr>
        <p:txBody>
          <a:bodyPr/>
          <a:lstStyle/>
          <a:p>
            <a:r>
              <a:rPr lang="pl-PL" dirty="0"/>
              <a:t>W tym trudnym dla nas wszystkich czasie zachęcam Was do podjęcia modlitwy w intencji chorych, służby zdrowia oraz tych wszystkich, którzy dążą do zatrzymania rozprzestrzeniania się </a:t>
            </a:r>
            <a:r>
              <a:rPr lang="pl-PL" dirty="0" err="1"/>
              <a:t>koronawirusa</a:t>
            </a:r>
            <a:r>
              <a:rPr lang="pl-PL" dirty="0"/>
              <a:t>. </a:t>
            </a:r>
          </a:p>
          <a:p>
            <a:r>
              <a:rPr lang="pl-PL" dirty="0"/>
              <a:t>Módlmy się: Ojcze nasz, Zdrowaś Maryjo, Aniele Boży oraz Któryś za nas cierpiał rany, Jezu Chryste zmiłuj się nad nami. </a:t>
            </a:r>
          </a:p>
          <a:p>
            <a:r>
              <a:rPr lang="pl-PL" dirty="0"/>
              <a:t>Znajdźcie z rodzicami na YT i zaśpiewajcie razem piosenkę „Uwielbiajmy Jezusa, bo kocha nas jak nikt…….” </a:t>
            </a:r>
          </a:p>
        </p:txBody>
      </p:sp>
    </p:spTree>
    <p:extLst>
      <p:ext uri="{BB962C8B-B14F-4D97-AF65-F5344CB8AC3E}">
        <p14:creationId xmlns:p14="http://schemas.microsoft.com/office/powerpoint/2010/main" val="20143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3284184-65CE-4BD5-B933-F57E3222F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Co to jest cud?</a:t>
            </a:r>
            <a:br>
              <a:rPr lang="pl-PL">
                <a:solidFill>
                  <a:srgbClr val="FFFFFF"/>
                </a:solidFill>
              </a:rPr>
            </a:br>
            <a:r>
              <a:rPr lang="pl-PL">
                <a:solidFill>
                  <a:srgbClr val="FFFFFF"/>
                </a:solidFill>
              </a:rPr>
              <a:t>Dlaczego pan Jezus czynił cuda?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38DA84-544D-40C0-A5D5-97285A79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>
                <a:solidFill>
                  <a:srgbClr val="C00000"/>
                </a:solidFill>
              </a:rPr>
              <a:t>Cud jest to nadzwyczajne wydarzenie, którego nie może dokonać żadne stworzenie, lecz tylko sam Bóg.</a:t>
            </a:r>
          </a:p>
          <a:p>
            <a:pPr marL="0" indent="0">
              <a:buNone/>
            </a:pPr>
            <a:endParaRPr lang="pl-PL" sz="24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sz="2400">
                <a:solidFill>
                  <a:schemeClr val="accent1">
                    <a:lumMod val="75000"/>
                  </a:schemeClr>
                </a:solidFill>
              </a:rPr>
              <a:t>Pan Jezus czynił cuda, aby ludzie uwierzyli, że jest Bogiem i aby umocnić ich wiarę.</a:t>
            </a: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8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E900438-2C22-49E7-B4EC-F54E4E36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Cud w Kanie Galilejskiej</a:t>
            </a:r>
          </a:p>
        </p:txBody>
      </p:sp>
      <p:sp>
        <p:nvSpPr>
          <p:cNvPr id="31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59A8B9-2402-4E6A-B90E-27B879F16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599" y="413791"/>
            <a:ext cx="6906491" cy="5585619"/>
          </a:xfrm>
        </p:spPr>
        <p:txBody>
          <a:bodyPr anchor="ctr">
            <a:normAutofit/>
          </a:bodyPr>
          <a:lstStyle/>
          <a:p>
            <a:r>
              <a:rPr lang="pl-PL" sz="1500" dirty="0"/>
              <a:t>NOWY TESTAMENT </a:t>
            </a:r>
            <a:br>
              <a:rPr lang="pl-PL" sz="1500" dirty="0"/>
            </a:br>
            <a:r>
              <a:rPr lang="pl-PL" sz="1500" dirty="0">
                <a:solidFill>
                  <a:schemeClr val="accent2">
                    <a:lumMod val="75000"/>
                  </a:schemeClr>
                </a:solidFill>
              </a:rPr>
              <a:t>Wtedy Matka Jego powiedziała do sług: «Zróbcie wszystko, cokolwiek wam powie»</a:t>
            </a:r>
          </a:p>
          <a:p>
            <a:r>
              <a:rPr lang="pl-PL" sz="1500" dirty="0"/>
              <a:t>Ewangelia wg św. Jana J 2, 5</a:t>
            </a:r>
          </a:p>
          <a:p>
            <a:r>
              <a:rPr lang="pl-PL" sz="1500" dirty="0"/>
              <a:t>Pierwszy znak w Kanie Galilejskiej</a:t>
            </a:r>
          </a:p>
          <a:p>
            <a:r>
              <a:rPr lang="pl-PL" sz="1500" dirty="0"/>
              <a:t>Trzeciego dnia odbywało się wesele w Kanie Galilejskiej i była tam Matka Jezusa.  Zaproszono na to wesele także Jezusa i Jego uczniów. A kiedy zabrakło wina, Matka Jezusa mówi do Niego: «Nie mają już wina». Matka Jego powiedziała do sług: «Zróbcie wszystko, cokolwiek wam powie»  Stało zaś tam sześć stągwi kamiennych przeznaczonych do żydowskich oczyszczeni. Rzekł do nich Jezus: «Napełnijcie stągwie wodą!» I napełnili je aż po brzegi.  Potem do nich powiedział: «Zaczerpnijcie teraz i zanieście staroście weselnemu!» Oni zaś zanieśli.  A gdy starosta weselny skosztował wody, która stała się winem  przywołał pana młodego i powiedział do niego: «Każdy człowiek stawia najpierw dobre wino, a gdy się napiją, wówczas gorsze. Ty zachowałeś dobre wino aż do tej pory». Taki to początek znaków uczynił Jezus w Kanie Galilejskiej. Objawił swoją chwałę i uwierzyli w Niego Jego uczniowie.</a:t>
            </a:r>
          </a:p>
          <a:p>
            <a:r>
              <a:rPr lang="pl-PL" sz="1500" dirty="0"/>
              <a:t>(zachęcam, abyście sięgnęli po Pismo Święte i razem z rodziną odszukali i oczytali w/w fragment).</a:t>
            </a:r>
          </a:p>
        </p:txBody>
      </p:sp>
    </p:spTree>
    <p:extLst>
      <p:ext uri="{BB962C8B-B14F-4D97-AF65-F5344CB8AC3E}">
        <p14:creationId xmlns:p14="http://schemas.microsoft.com/office/powerpoint/2010/main" val="110384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339EF2-C60F-4FC1-9BD1-C3057888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Cudowny połów ryb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EFB49F-D479-4BB3-893A-0C938214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pl-PL" sz="1500" dirty="0"/>
              <a:t>Nowy Testament</a:t>
            </a:r>
          </a:p>
          <a:p>
            <a:r>
              <a:rPr lang="pl-PL" sz="1500" dirty="0"/>
              <a:t>Ewangelia wg św. Łukasza 5, 4</a:t>
            </a:r>
          </a:p>
          <a:p>
            <a:r>
              <a:rPr lang="pl-PL" sz="1500" dirty="0"/>
              <a:t>Nauczanie z łodzi</a:t>
            </a:r>
          </a:p>
          <a:p>
            <a:r>
              <a:rPr lang="pl-PL" sz="1500" dirty="0"/>
              <a:t> Pewnego razu - gdy Jezus stał nad jeziorem Genezaret zobaczył dwie łodzie, stojące przy brzegu. Wszedłszy do jednej łodzi, która należała do Szymona, poprosił go, żeby nieco odbił od brzegu. Potem usiadł i z łodzi nauczał tłumy.</a:t>
            </a:r>
          </a:p>
          <a:p>
            <a:endParaRPr lang="pl-PL" sz="1500" dirty="0"/>
          </a:p>
          <a:p>
            <a:r>
              <a:rPr lang="pl-PL" sz="1500" dirty="0"/>
              <a:t>Obfity połów</a:t>
            </a:r>
          </a:p>
          <a:p>
            <a:r>
              <a:rPr lang="pl-PL" sz="1500" dirty="0"/>
              <a:t>Gdy przestał mówić, rzekł do Szymona: </a:t>
            </a:r>
            <a:r>
              <a:rPr lang="pl-PL" sz="1500" dirty="0">
                <a:solidFill>
                  <a:schemeClr val="accent2">
                    <a:lumMod val="75000"/>
                  </a:schemeClr>
                </a:solidFill>
              </a:rPr>
              <a:t>«Wypłyń na głębię i zarzućcie sieci na połów!»</a:t>
            </a:r>
            <a:r>
              <a:rPr lang="pl-PL" sz="1500" dirty="0"/>
              <a:t>.  A Szymon odpowiedział: «Mistrzu, całą noc pracowaliśmy i </a:t>
            </a:r>
            <a:r>
              <a:rPr lang="pl-PL" sz="1500" dirty="0" err="1"/>
              <a:t>niceśmy</a:t>
            </a:r>
            <a:r>
              <a:rPr lang="pl-PL" sz="1500" dirty="0"/>
              <a:t> nie ułowili. Lecz na Twoje słowo zarzucę sieci».  Skoro to uczynili, zagarnęli tak wielkie mnóstwo ryb, że sieci ich zaczynały się rwać.  Skinęli więc na wspólników w drugiej łodzi, żeby im przyszli z pomocą. Widząc to Szymon Piotr przypadł Jezusowi do kolan i rzekł: «Odejdź ode mnie, Panie, bo jestem człowiek grzeszny». Lecz Jezus rzekł do Szymona: «Nie bój się, odtąd ludzi będziesz łowił». I przyciągnąwszy łodzie do brzegu, zostawili wszystko i poszli za Nim. </a:t>
            </a:r>
          </a:p>
          <a:p>
            <a:r>
              <a:rPr lang="pl-PL" sz="1500" dirty="0"/>
              <a:t>(zachęcam, abyście sięgnęli po Pismo Święte i razem z rodziną odszukali i oczytali w/w fragment).</a:t>
            </a:r>
          </a:p>
        </p:txBody>
      </p:sp>
    </p:spTree>
    <p:extLst>
      <p:ext uri="{BB962C8B-B14F-4D97-AF65-F5344CB8AC3E}">
        <p14:creationId xmlns:p14="http://schemas.microsoft.com/office/powerpoint/2010/main" val="321827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77C14C-070E-4BB6-8E13-BE319753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800" dirty="0">
                <a:solidFill>
                  <a:srgbClr val="FFFFFF"/>
                </a:solidFill>
              </a:rPr>
              <a:t>Co to znaczy zaufać Panu Jezusowi?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6A5F50-22A0-4D86-B89E-8461109E6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pl-PL" sz="2600" dirty="0">
                <a:solidFill>
                  <a:schemeClr val="accent1">
                    <a:lumMod val="75000"/>
                  </a:schemeClr>
                </a:solidFill>
              </a:rPr>
              <a:t>Zaufać Panu Jezusowi to znaczy uwierzyć Mu </a:t>
            </a:r>
            <a:br>
              <a:rPr lang="pl-PL" sz="2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600" dirty="0">
                <a:solidFill>
                  <a:schemeClr val="accent1">
                    <a:lumMod val="75000"/>
                  </a:schemeClr>
                </a:solidFill>
              </a:rPr>
              <a:t>i wypełniać Jego wolę.</a:t>
            </a:r>
          </a:p>
        </p:txBody>
      </p:sp>
    </p:spTree>
    <p:extLst>
      <p:ext uri="{BB962C8B-B14F-4D97-AF65-F5344CB8AC3E}">
        <p14:creationId xmlns:p14="http://schemas.microsoft.com/office/powerpoint/2010/main" val="124429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268D11-DC1B-44E4-9F91-FF90D93E8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Zadania dla ciebie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5A77A5-FCBD-43CB-94ED-B60BDA738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Wykonaj zadania w podręczniku na s. 85-89</a:t>
            </a:r>
          </a:p>
          <a:p>
            <a:pPr marL="0" indent="0">
              <a:buNone/>
            </a:pPr>
            <a:r>
              <a:rPr lang="pl-PL" dirty="0"/>
              <a:t>(Jeżeli zostawiłaś/</a:t>
            </a:r>
            <a:r>
              <a:rPr lang="pl-PL" dirty="0" err="1"/>
              <a:t>łeś</a:t>
            </a:r>
            <a:r>
              <a:rPr lang="pl-PL" dirty="0"/>
              <a:t> książkę i zeszyt w szkole i nie masz możliwości ich zabrania  to załóż, proszę nowy zeszyt i zamiast prac w książce zrób rysunki do każdej lekcji lub wspólnie z rodzicami ułóż krzyżówkę lub rebus na temat omówionych lekcji).</a:t>
            </a:r>
          </a:p>
          <a:p>
            <a:pPr marL="0" indent="0">
              <a:buNone/>
            </a:pPr>
            <a:r>
              <a:rPr lang="pl-PL" dirty="0"/>
              <a:t>Propozycje haseł do rebusów lub krzyżówek:</a:t>
            </a:r>
          </a:p>
          <a:p>
            <a:pPr marL="0" indent="0">
              <a:buNone/>
            </a:pPr>
            <a:r>
              <a:rPr lang="pl-PL" dirty="0"/>
              <a:t>Wiara, zaufanie, Mistrz, Pan Jezus.</a:t>
            </a:r>
          </a:p>
          <a:p>
            <a:pPr marL="0" indent="0">
              <a:buNone/>
            </a:pPr>
            <a:r>
              <a:rPr lang="pl-PL" dirty="0"/>
              <a:t>Życzę Wam owocnej pracy.</a:t>
            </a:r>
          </a:p>
          <a:p>
            <a:pPr marL="0" indent="0">
              <a:buNone/>
            </a:pPr>
            <a:r>
              <a:rPr lang="pl-PL" dirty="0"/>
              <a:t>Z </a:t>
            </a:r>
            <a:r>
              <a:rPr lang="pl-PL"/>
              <a:t>Panem Bogiem </a:t>
            </a:r>
            <a:r>
              <a:rPr lang="pl-PL">
                <a:sym typeface="Wingdings" panose="05000000000000000000" pitchFamily="2" charset="2"/>
              </a:rPr>
              <a:t>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5831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767</Words>
  <Application>Microsoft Office PowerPoint</Application>
  <PresentationFormat>Panoramiczny</PresentationFormat>
  <Paragraphs>39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Religia klasa II</vt:lpstr>
      <vt:lpstr>Modlitwa przed katechezą</vt:lpstr>
      <vt:lpstr>Co to jest cud? Dlaczego pan Jezus czynił cuda?</vt:lpstr>
      <vt:lpstr>Cud w Kanie Galilejskiej</vt:lpstr>
      <vt:lpstr>Cudowny połów ryb</vt:lpstr>
      <vt:lpstr>Co to znaczy zaufać Panu Jezusowi?</vt:lpstr>
      <vt:lpstr>Zadania dla ciebie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Religia klasa II</dc:title>
  <dc:creator>mateusz szweda</dc:creator>
  <cp:lastModifiedBy>mateusz szweda</cp:lastModifiedBy>
  <cp:revision>7</cp:revision>
  <dcterms:created xsi:type="dcterms:W3CDTF">2020-03-25T14:49:53Z</dcterms:created>
  <dcterms:modified xsi:type="dcterms:W3CDTF">2020-03-26T12:43:42Z</dcterms:modified>
</cp:coreProperties>
</file>