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eusz szweda" initials="ms" lastIdx="1" clrIdx="0">
    <p:extLst>
      <p:ext uri="{19B8F6BF-5375-455C-9EA6-DF929625EA0E}">
        <p15:presenceInfo xmlns:p15="http://schemas.microsoft.com/office/powerpoint/2012/main" userId="62a9950ad6d813f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32" d="100"/>
          <a:sy n="32" d="100"/>
        </p:scale>
        <p:origin x="38" y="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2298FB-FF21-413B-882B-1E97972F9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C98424C-0A9C-4A54-91C1-641F41682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0310071-EC47-4A7A-A7A7-DB561AE78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EAA3-EE17-4133-9965-31FD6D856AF3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8077723-E736-4BD1-8103-62CFED3B3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8969F2-4A98-4773-AA94-224C89A3D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E26E-A823-478B-9216-BC17A0B1B5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87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573824-17A1-41A0-8138-8B77BBE59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DD81901-195B-404A-9E15-72362851F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A878BBD-24F1-4435-A508-B8863560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EAA3-EE17-4133-9965-31FD6D856AF3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790D0F-1FD7-4760-869C-17E91BCE8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55BC631-6F81-4E8D-9224-D7479343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E26E-A823-478B-9216-BC17A0B1B5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280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B41EF84-B6D7-48A7-8154-887DA4BBC0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77C70F8-8911-4334-BA1A-CC7D9D897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5401129-8486-48FF-ADCA-A6BED6D9C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EAA3-EE17-4133-9965-31FD6D856AF3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7EFA19-2CC6-4A42-9A5B-12955798C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BD32AA-32CB-43F3-8E94-56B75448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E26E-A823-478B-9216-BC17A0B1B5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001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B36652-1D17-4C3B-8828-E6561175D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FC7F27-6F3E-440C-97C3-504B00187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487F2FA-685A-4B2B-B46E-726CEB546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EAA3-EE17-4133-9965-31FD6D856AF3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8AEB245-36A7-4AC5-97B6-9CC073456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99DDF81-A928-4CBE-AE2B-8868AC0D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E26E-A823-478B-9216-BC17A0B1B5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229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9D8852-50F7-40C5-ACD3-2878814F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C050329-CBED-4A4A-8950-EBC592529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2D0134B-7EB8-454B-80F3-B99E86F7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EAA3-EE17-4133-9965-31FD6D856AF3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89E4283-9D90-488D-96AA-AE388305A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A18EF3-8B36-43AE-9583-FBA46028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E26E-A823-478B-9216-BC17A0B1B5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51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3A5750-C743-404A-9DFB-5C53DD80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28FF04-D1CA-458F-976D-E5B078AD1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3826B6-F290-449F-AA5E-6AC031511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52A0D19-B330-435A-9366-6E695287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EAA3-EE17-4133-9965-31FD6D856AF3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EF446E4-20D8-41FB-8FF5-09183F205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B468BAC-A5DD-49DD-A8D7-5FA5F0E2F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E26E-A823-478B-9216-BC17A0B1B5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15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6FC902-8444-478B-BDDE-D176EE81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A373C8C-A462-4D08-9110-AA51D4B7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321B6D0-6D81-44A2-BE7C-8A5DB09A3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B6426B-ACEE-45DC-8FEA-DF32D57C30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BB9EBB3-DC70-4317-834D-C67C9556D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8229469-B551-4D84-82BD-A8E3AA8E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EAA3-EE17-4133-9965-31FD6D856AF3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8567251-A2F0-4DFE-B41F-39C231355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929E53B-F553-4683-816D-F58F7C61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E26E-A823-478B-9216-BC17A0B1B5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810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9BEDAE-2007-4599-9623-55A7B4AF4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254D389-A704-404C-ADDE-05571533A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EAA3-EE17-4133-9965-31FD6D856AF3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05A4E33-6B8F-41E9-81D6-DDA3BA8AB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DD82D85-3D79-414E-9304-80ADEFF9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E26E-A823-478B-9216-BC17A0B1B5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2250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2308AC1-611B-4F1F-8B93-BA4C2DEBE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EAA3-EE17-4133-9965-31FD6D856AF3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B0606E3-1E88-4F31-909C-19C87088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0C8E38A-FF58-42E9-9EFC-80E28DA6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E26E-A823-478B-9216-BC17A0B1B5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657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74F079-9A7F-4A27-A307-6E6DCE328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B8F796-7E77-4DF8-B3E9-F229DA599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649AB7B-6497-44B3-A366-A48681F03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1D2FAEA-1754-4A57-8842-09B697125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EAA3-EE17-4133-9965-31FD6D856AF3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E2ABB32-FA51-4262-AA36-709C5C8D3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8409337-6955-493E-99FB-0CEC442CF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E26E-A823-478B-9216-BC17A0B1B5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026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093C83-7791-4085-8AD1-F0A0796C3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F469131-865E-4350-8BCE-96A592354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DA25064-DD27-411E-AC52-E18B445DD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C158CCA-F886-4737-AFB7-D3F9CDB1C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EAA3-EE17-4133-9965-31FD6D856AF3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8111961-9F33-414D-9AD4-8343ED20E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D837C92-402C-4EAA-8570-FE20624F9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E26E-A823-478B-9216-BC17A0B1B5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1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155C61D-E453-49E2-BF05-3FA5063D6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7426AE4-5131-4A44-889E-5D7BB89C4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A430122-ED3B-4AC8-92E9-A4D0B5B03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FEAA3-EE17-4133-9965-31FD6D856AF3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B2AA08A-AD06-4E66-B187-1D14DF4F1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C3CDF7-8455-47F3-BF96-FE05AEB44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EE26E-A823-478B-9216-BC17A0B1B5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395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C5D8006-6A7D-49D3-9C4A-9E06CDDB5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7909" y="2023110"/>
            <a:ext cx="2469624" cy="2846070"/>
          </a:xfrm>
        </p:spPr>
        <p:txBody>
          <a:bodyPr anchor="ctr">
            <a:normAutofit/>
          </a:bodyPr>
          <a:lstStyle/>
          <a:p>
            <a:pPr algn="l"/>
            <a:r>
              <a:rPr lang="pl-PL" sz="3400"/>
              <a:t>Wychowanie do życia w rodzinie</a:t>
            </a:r>
            <a:br>
              <a:rPr lang="pl-PL" sz="3400"/>
            </a:br>
            <a:endParaRPr lang="pl-PL" sz="340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7D9B8A5-3DF0-4F17-92E6-DAAFF253D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7908" y="5086350"/>
            <a:ext cx="2446465" cy="1178298"/>
          </a:xfrm>
        </p:spPr>
        <p:txBody>
          <a:bodyPr>
            <a:normAutofit/>
          </a:bodyPr>
          <a:lstStyle/>
          <a:p>
            <a:pPr algn="l"/>
            <a:r>
              <a:rPr lang="pl-PL" sz="1600"/>
              <a:t>Temat: Uprzejmość i uczynność.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50EB103-499D-40E2-A77E-B4265B01E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21" b="1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64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7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36FF34F4-D47C-46D6-A200-E4FCBFF56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Osoby uprzejme i uczynne potraﬁą być wyrozumiałe dla cudzych błędów.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39CE92-0B58-4909-8868-8FE2A304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pl-PL" sz="2400" dirty="0"/>
              <a:t>Starają się dotrzymywać danego słowa i być punktualne. Wczuwają się w sytuację swoich kolegów i dlatego zauważają, że potrzebują oni pomocy, zanim jeszcze o to poproszą. Nie mówią źle o innych, szczególnie nieobecnych.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302932F-A6FA-4189-B9B4-4CD81BC411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82" b="9918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41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F4A19FDC-BE1A-45D2-9B81-F9AC950F7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Osoby uprzejme i uczynne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A5BAF4-4937-4B11-BA66-F88CD02DA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pl-PL" sz="2400"/>
              <a:t> Są odpowiedzialne za słowa wypowiadane i pisane. Nie rozsiewają plotek ani podczas szkolnej przerwy, ani na portalach społecznościowych. Wiedzą, że powtarzanie niesprawdzonych informacji może kogoś głęboko zranić.</a:t>
            </a:r>
          </a:p>
          <a:p>
            <a:endParaRPr lang="pl-PL" sz="240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CCD5F69-900A-47F7-82AD-D57AC71EC7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74" b="2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92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90406060-BA7B-4BC0-818F-1BC9F003B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Zadanie dla Ciebie </a:t>
            </a:r>
            <a:r>
              <a:rPr lang="pl-PL" sz="400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pl-PL" sz="40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396311-7452-4191-8990-2A46CC534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pl-PL" sz="2400" dirty="0"/>
              <a:t>Jak można w rodzinie okazywać sobie uprzejmość, uczynność oraz miłość </a:t>
            </a:r>
            <a:br>
              <a:rPr lang="pl-PL" sz="2400" dirty="0"/>
            </a:br>
            <a:r>
              <a:rPr lang="pl-PL" sz="2400" dirty="0"/>
              <a:t>i wsparcie? (Poszukując odpowiedzi na to pytanie możesz skonsultować się </a:t>
            </a:r>
            <a:br>
              <a:rPr lang="pl-PL" sz="2400" dirty="0"/>
            </a:br>
            <a:r>
              <a:rPr lang="pl-PL" sz="2400" dirty="0"/>
              <a:t>z rodzicami). Swoją odpowiedź prześlij nauczycielowi.</a:t>
            </a:r>
          </a:p>
          <a:p>
            <a:endParaRPr lang="pl-PL" sz="2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CBB4719-2EC0-43AF-B5BC-A68BF751B1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78" r="5759" b="-1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1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2B28315B-8D15-4BAC-A6FD-580A3CB2A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Magiczne słowa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55C8A8-1F34-45D4-8889-3A7C2749C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pl-PL" sz="2200"/>
              <a:t>Gdy byliście małymi dziećmi, rodzice uczyli was, by jak najczęściej używać magicznych słów: „proszę”, „dziękuję” oraz „przepraszam”. Wyjaśniali, że to podstawa dobrego funkcjonowania w rodzinie, przedszkolu, a potem w szkole, wspólnocie religijnej czy kółku zainteresowań.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AB45C54-E0E4-46F8-AA96-AC99B691C6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28" r="2" b="2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1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0FE2D22C-409B-48AF-B24F-7988A8F7F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049F6DF-6692-43F6-93C1-833051FE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83" y="349664"/>
            <a:ext cx="5845571" cy="1638377"/>
          </a:xfrm>
        </p:spPr>
        <p:txBody>
          <a:bodyPr anchor="b"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pl-PL" sz="2600">
                <a:latin typeface="Calibri" panose="020F0502020204030204"/>
                <a:ea typeface="+mn-ea"/>
                <a:cs typeface="+mn-cs"/>
              </a:rPr>
              <a:t>Magiczne słowa są naszym wyposażeniem na całe życie i wstępem do nauki uprzejmości i uczynności.</a:t>
            </a:r>
            <a:br>
              <a:rPr lang="pl-PL" sz="2600">
                <a:latin typeface="Calibri" panose="020F0502020204030204"/>
                <a:ea typeface="+mn-ea"/>
                <a:cs typeface="+mn-cs"/>
              </a:rPr>
            </a:br>
            <a:endParaRPr lang="pl-PL" sz="26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kwiat, rysunek&#10;&#10;Opis wygenerowany automatycznie">
            <a:extLst>
              <a:ext uri="{FF2B5EF4-FFF2-40B4-BE49-F238E27FC236}">
                <a16:creationId xmlns:a16="http://schemas.microsoft.com/office/drawing/2014/main" id="{942A18F6-C84C-4A31-BD83-71C6BA79E3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6" r="-2" b="9818"/>
          <a:stretch/>
        </p:blipFill>
        <p:spPr>
          <a:xfrm>
            <a:off x="535110" y="627954"/>
            <a:ext cx="4235516" cy="5353373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866E6C-33DD-4E65-8153-761DEC974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6262" y="2620641"/>
            <a:ext cx="5837750" cy="3023702"/>
          </a:xfrm>
        </p:spPr>
        <p:txBody>
          <a:bodyPr anchor="ctr">
            <a:normAutofit/>
          </a:bodyPr>
          <a:lstStyle/>
          <a:p>
            <a:r>
              <a:rPr lang="pl-PL" sz="2000" dirty="0"/>
              <a:t>PROSZĘ </a:t>
            </a:r>
          </a:p>
          <a:p>
            <a:r>
              <a:rPr lang="pl-PL" sz="2000" dirty="0"/>
              <a:t>PRZEPRASZAM </a:t>
            </a:r>
          </a:p>
          <a:p>
            <a:r>
              <a:rPr lang="pl-PL" sz="2000" dirty="0"/>
              <a:t>DZIĘKUJĘ</a:t>
            </a:r>
          </a:p>
        </p:txBody>
      </p:sp>
    </p:spTree>
    <p:extLst>
      <p:ext uri="{BB962C8B-B14F-4D97-AF65-F5344CB8AC3E}">
        <p14:creationId xmlns:p14="http://schemas.microsoft.com/office/powerpoint/2010/main" val="96883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2A587121-F543-45F8-9FED-1455FB7E3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Uprzejmy i uczynny, czyli jaki?</a:t>
            </a:r>
            <a:br>
              <a:rPr lang="pl-PL" sz="4000">
                <a:solidFill>
                  <a:srgbClr val="FFFFFF"/>
                </a:solidFill>
              </a:rPr>
            </a:br>
            <a:endParaRPr lang="pl-PL" sz="40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81B7BB-E91D-4074-8DF5-68D6296C8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pl-PL" sz="2400"/>
              <a:t>Co to znaczy być uprzejmym i uczynnym? Uprzejmość to życzliwy stosunek do innych ludzi, grzeczność i kultura osobista.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E99679E-F121-4C77-8AE5-477A6BA6E4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1754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33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5F6EAE4D-9BFB-4928-9DA3-73BDFB062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Uprzejmość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5CB5C5-B18C-4CBF-BB9C-CD6C3775D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pl-PL" sz="2400"/>
              <a:t> Być uprzejmym oznacza umieć zachować się w towarzystwie, być wrażliwym na drugiego człowieka i traktować go po przyjacielsku.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7957CE6-E566-4DFC-88BC-4586030E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37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4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B0CF9063-C8C7-4968-809A-22A2DB5A7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Uczynność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7478D3-1F09-4776-8CA7-3E2C802B4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pl-PL" sz="2400"/>
              <a:t> Uczynność zaś to chęć i gotowość do bezinteresownej pomocy innym. Osoba uczynna znajduje radość w czynieniu dobra oraz jest chętna do wolontariatu (czyli pracy bez zapłaty). Mówimy, że jest miłosierna i ma dobre serce.</a:t>
            </a:r>
          </a:p>
          <a:p>
            <a:endParaRPr lang="pl-PL" sz="240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201BC53-726C-4112-926A-BF9DE1DFF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51" r="8311" b="-2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13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49AE1604-BB93-4F6D-94D6-F2A6021FC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0">
            <a:extLst>
              <a:ext uri="{FF2B5EF4-FFF2-40B4-BE49-F238E27FC236}">
                <a16:creationId xmlns:a16="http://schemas.microsoft.com/office/drawing/2014/main" id="{A9270323-9616-4384-857D-E86B78272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3" name="Rectangle 11">
              <a:extLst>
                <a:ext uri="{FF2B5EF4-FFF2-40B4-BE49-F238E27FC236}">
                  <a16:creationId xmlns:a16="http://schemas.microsoft.com/office/drawing/2014/main" id="{8A3838D5-9565-4601-BAC3-D1B5BDB80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2">
              <a:extLst>
                <a:ext uri="{FF2B5EF4-FFF2-40B4-BE49-F238E27FC236}">
                  <a16:creationId xmlns:a16="http://schemas.microsoft.com/office/drawing/2014/main" id="{3349A4B8-3246-4579-922E-FE1155C7F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1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77B0CA9-3EB6-491E-8060-D1198CBD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917" y="847827"/>
            <a:ext cx="4709345" cy="1169585"/>
          </a:xfrm>
        </p:spPr>
        <p:txBody>
          <a:bodyPr anchor="b">
            <a:normAutofit/>
          </a:bodyPr>
          <a:lstStyle/>
          <a:p>
            <a:r>
              <a:rPr lang="pl-PL" sz="3700"/>
              <a:t>Z kim lubimy przebywać?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4EBA76A-BEA7-4727-A4BA-F92A5864E6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97" r="824"/>
          <a:stretch/>
        </p:blipFill>
        <p:spPr>
          <a:xfrm>
            <a:off x="914401" y="847827"/>
            <a:ext cx="4929098" cy="5289986"/>
          </a:xfrm>
          <a:prstGeom prst="rect">
            <a:avLst/>
          </a:prstGeom>
        </p:spPr>
      </p:pic>
      <p:sp>
        <p:nvSpPr>
          <p:cNvPr id="26" name="Rectangle 16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34377" y="2188548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D47D26-9E71-49A8-A2C0-7C4AA7A8B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5228" y="2508105"/>
            <a:ext cx="4709345" cy="3632493"/>
          </a:xfrm>
        </p:spPr>
        <p:txBody>
          <a:bodyPr anchor="ctr">
            <a:normAutofit/>
          </a:bodyPr>
          <a:lstStyle/>
          <a:p>
            <a:r>
              <a:rPr lang="pl-PL" sz="2000"/>
              <a:t>I właśnie z takimi ludźmi – uprzejmymi i uczynnymi – lubimy przebywać, ponieważ dobrze się czujemy w ich obecności. Nawet jeśli bardzo się różnimy, na przykład pochodzimy z innych miejscowości i mamy odmienne zainteresowania, z osobami życzliwymi i pomocnymi zawsze znajdziemy wspólny język.</a:t>
            </a:r>
          </a:p>
          <a:p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172420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3B85901-8D8D-4426-9BEE-0F0CDED1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pl-PL" sz="4800" dirty="0"/>
              <a:t>Ile kosztuje uprzejmość?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1008BE-AB75-46F4-B5C9-459CAA41F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pl-PL" sz="2000"/>
              <a:t>Uprzejmość i uczynność to wstęp do koleżeństwa i przyjaźni, a zarazem ich fundament.</a:t>
            </a:r>
          </a:p>
          <a:p>
            <a:endParaRPr lang="pl-PL" sz="200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DA77B30-9EA2-4720-AF83-3F5DC8C705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89" r="-2" b="-2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55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9C656E9-3997-43BF-BE4B-EFD8BB22C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pl-PL"/>
              <a:t>Po czym poznać osobę uprzejmą i uczynną?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8EA690-EEDB-4A51-9E3D-1DBF15FCA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pl-PL" sz="2600"/>
              <a:t>Jak wyłowić ją z tłumu ludzi? Znakiem rozpoznawczym człowieka, który w życiu kieruje się życzliwością i troską o innych, jest z pewnością umiejętność prowadzenia kulturalnej rozmowy. Uprzejma osoba nie narzuca swojego zdania, wysłuchuje rozmówcy, nie przerywając mu, i próbuje zrozumieć jego punkt widzenia. Nigdy nikogo nie obraża i nie używa wulgaryzmów.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E0D48D7-3E1C-4CF7-87C7-4FE0287E46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84" r="3177" b="-3"/>
          <a:stretch/>
        </p:blipFill>
        <p:spPr>
          <a:xfrm>
            <a:off x="6848918" y="1771078"/>
            <a:ext cx="4504881" cy="450488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58615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439</Words>
  <Application>Microsoft Office PowerPoint</Application>
  <PresentationFormat>Panoramiczny</PresentationFormat>
  <Paragraphs>26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Motyw pakietu Office</vt:lpstr>
      <vt:lpstr>Wychowanie do życia w rodzinie </vt:lpstr>
      <vt:lpstr>Magiczne słowa</vt:lpstr>
      <vt:lpstr>Magiczne słowa są naszym wyposażeniem na całe życie i wstępem do nauki uprzejmości i uczynności. </vt:lpstr>
      <vt:lpstr>Uprzejmy i uczynny, czyli jaki? </vt:lpstr>
      <vt:lpstr>Uprzejmość</vt:lpstr>
      <vt:lpstr>Uczynność</vt:lpstr>
      <vt:lpstr>Z kim lubimy przebywać?</vt:lpstr>
      <vt:lpstr>Ile kosztuje uprzejmość?</vt:lpstr>
      <vt:lpstr>Po czym poznać osobę uprzejmą i uczynną? </vt:lpstr>
      <vt:lpstr>Osoby uprzejme i uczynne potraﬁą być wyrozumiałe dla cudzych błędów. </vt:lpstr>
      <vt:lpstr>Osoby uprzejme i uczynne</vt:lpstr>
      <vt:lpstr>Zadanie dla Ciebie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Wychowanie do życia w rodzinie </dc:title>
  <dc:creator>mateusz szweda</dc:creator>
  <cp:lastModifiedBy>mateusz szweda</cp:lastModifiedBy>
  <cp:revision>1</cp:revision>
  <dcterms:created xsi:type="dcterms:W3CDTF">2020-05-03T16:58:49Z</dcterms:created>
  <dcterms:modified xsi:type="dcterms:W3CDTF">2020-05-03T17:02:04Z</dcterms:modified>
</cp:coreProperties>
</file>